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8" r:id="rId5"/>
    <p:sldMasterId id="2147483682" r:id="rId6"/>
  </p:sldMasterIdLst>
  <p:notesMasterIdLst>
    <p:notesMasterId r:id="rId31"/>
  </p:notesMasterIdLst>
  <p:handoutMasterIdLst>
    <p:handoutMasterId r:id="rId32"/>
  </p:handoutMasterIdLst>
  <p:sldIdLst>
    <p:sldId id="256" r:id="rId7"/>
    <p:sldId id="269" r:id="rId8"/>
    <p:sldId id="270" r:id="rId9"/>
    <p:sldId id="274" r:id="rId10"/>
    <p:sldId id="278" r:id="rId11"/>
    <p:sldId id="271" r:id="rId12"/>
    <p:sldId id="272" r:id="rId13"/>
    <p:sldId id="276" r:id="rId14"/>
    <p:sldId id="277" r:id="rId15"/>
    <p:sldId id="279" r:id="rId16"/>
    <p:sldId id="282" r:id="rId17"/>
    <p:sldId id="283" r:id="rId18"/>
    <p:sldId id="284" r:id="rId19"/>
    <p:sldId id="285" r:id="rId20"/>
    <p:sldId id="281" r:id="rId21"/>
    <p:sldId id="275" r:id="rId22"/>
    <p:sldId id="293" r:id="rId23"/>
    <p:sldId id="280" r:id="rId24"/>
    <p:sldId id="286" r:id="rId25"/>
    <p:sldId id="289" r:id="rId26"/>
    <p:sldId id="291" r:id="rId27"/>
    <p:sldId id="292" r:id="rId28"/>
    <p:sldId id="294" r:id="rId29"/>
    <p:sldId id="25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enti, Jessica" initials="VJ" lastIdx="12" clrIdx="0">
    <p:extLst>
      <p:ext uri="{19B8F6BF-5375-455C-9EA6-DF929625EA0E}">
        <p15:presenceInfo xmlns:p15="http://schemas.microsoft.com/office/powerpoint/2012/main" userId="S::jvalenti@doe.nj.gov::5051511d-2ba2-4477-9127-30a8a5206819" providerId="AD"/>
      </p:ext>
    </p:extLst>
  </p:cmAuthor>
  <p:cmAuthor id="2" name="Chauhan, Swati" initials="CS" lastIdx="4" clrIdx="1">
    <p:extLst>
      <p:ext uri="{19B8F6BF-5375-455C-9EA6-DF929625EA0E}">
        <p15:presenceInfo xmlns:p15="http://schemas.microsoft.com/office/powerpoint/2012/main" userId="S::schauhan@doe.nj.gov::4d545244-44e6-4bf6-a485-1eda809375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699"/>
    <a:srgbClr val="4472AC"/>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D49611-C752-463F-A3C8-E74D7C39D0B4}" v="10" dt="2023-04-20T15:04:46.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7908" autoAdjust="0"/>
  </p:normalViewPr>
  <p:slideViewPr>
    <p:cSldViewPr snapToGrid="0">
      <p:cViewPr varScale="1">
        <p:scale>
          <a:sx n="52" d="100"/>
          <a:sy n="52" d="100"/>
        </p:scale>
        <p:origin x="1204"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nti, Jessica" userId="5051511d-2ba2-4477-9127-30a8a5206819" providerId="ADAL" clId="{089B411C-A491-40C1-AF69-104E2B370245}"/>
    <pc:docChg chg="modSld">
      <pc:chgData name="Valenti, Jessica" userId="5051511d-2ba2-4477-9127-30a8a5206819" providerId="ADAL" clId="{089B411C-A491-40C1-AF69-104E2B370245}" dt="2023-01-25T15:06:08.774" v="34" actId="20577"/>
      <pc:docMkLst>
        <pc:docMk/>
      </pc:docMkLst>
      <pc:sldChg chg="modSp">
        <pc:chgData name="Valenti, Jessica" userId="5051511d-2ba2-4477-9127-30a8a5206819" providerId="ADAL" clId="{089B411C-A491-40C1-AF69-104E2B370245}" dt="2023-01-25T15:06:08.774" v="34" actId="20577"/>
        <pc:sldMkLst>
          <pc:docMk/>
          <pc:sldMk cId="1869916186" sldId="256"/>
        </pc:sldMkLst>
        <pc:spChg chg="mod">
          <ac:chgData name="Valenti, Jessica" userId="5051511d-2ba2-4477-9127-30a8a5206819" providerId="ADAL" clId="{089B411C-A491-40C1-AF69-104E2B370245}" dt="2023-01-25T15:06:08.774" v="34" actId="20577"/>
          <ac:spMkLst>
            <pc:docMk/>
            <pc:sldMk cId="1869916186" sldId="256"/>
            <ac:spMk id="5" creationId="{012D5881-96EC-447F-A717-A35057F07353}"/>
          </ac:spMkLst>
        </pc:spChg>
      </pc:sldChg>
    </pc:docChg>
  </pc:docChgLst>
  <pc:docChgLst>
    <pc:chgData name="Valenti, Jessica" userId="5051511d-2ba2-4477-9127-30a8a5206819" providerId="ADAL" clId="{3264807D-4B41-4FDB-8FE5-E83C3EA9504E}"/>
    <pc:docChg chg="undo redo custSel modSld">
      <pc:chgData name="Valenti, Jessica" userId="5051511d-2ba2-4477-9127-30a8a5206819" providerId="ADAL" clId="{3264807D-4B41-4FDB-8FE5-E83C3EA9504E}" dt="2023-04-10T14:38:20.013" v="1823"/>
      <pc:docMkLst>
        <pc:docMk/>
      </pc:docMkLst>
      <pc:sldChg chg="addSp modSp modNotesTx">
        <pc:chgData name="Valenti, Jessica" userId="5051511d-2ba2-4477-9127-30a8a5206819" providerId="ADAL" clId="{3264807D-4B41-4FDB-8FE5-E83C3EA9504E}" dt="2023-04-10T13:11:32.869" v="886" actId="13244"/>
        <pc:sldMkLst>
          <pc:docMk/>
          <pc:sldMk cId="1869916186" sldId="256"/>
        </pc:sldMkLst>
        <pc:spChg chg="mod ord">
          <ac:chgData name="Valenti, Jessica" userId="5051511d-2ba2-4477-9127-30a8a5206819" providerId="ADAL" clId="{3264807D-4B41-4FDB-8FE5-E83C3EA9504E}" dt="2023-04-10T13:10:23.734" v="874" actId="1035"/>
          <ac:spMkLst>
            <pc:docMk/>
            <pc:sldMk cId="1869916186" sldId="256"/>
            <ac:spMk id="2" creationId="{B7857FFF-0053-4747-B34E-976807CC35AB}"/>
          </ac:spMkLst>
        </pc:spChg>
        <pc:spChg chg="add mod">
          <ac:chgData name="Valenti, Jessica" userId="5051511d-2ba2-4477-9127-30a8a5206819" providerId="ADAL" clId="{3264807D-4B41-4FDB-8FE5-E83C3EA9504E}" dt="2023-04-10T13:11:32.869" v="886" actId="13244"/>
          <ac:spMkLst>
            <pc:docMk/>
            <pc:sldMk cId="1869916186" sldId="256"/>
            <ac:spMk id="5" creationId="{4C425C37-85A3-4942-A40C-2A232DD52E07}"/>
          </ac:spMkLst>
        </pc:spChg>
        <pc:spChg chg="mod ord">
          <ac:chgData name="Valenti, Jessica" userId="5051511d-2ba2-4477-9127-30a8a5206819" providerId="ADAL" clId="{3264807D-4B41-4FDB-8FE5-E83C3EA9504E}" dt="2023-04-06T18:28:40.076" v="805"/>
          <ac:spMkLst>
            <pc:docMk/>
            <pc:sldMk cId="1869916186" sldId="256"/>
            <ac:spMk id="9" creationId="{F0548CEA-3C07-4090-A1CA-216782D655E8}"/>
          </ac:spMkLst>
        </pc:spChg>
        <pc:picChg chg="mod">
          <ac:chgData name="Valenti, Jessica" userId="5051511d-2ba2-4477-9127-30a8a5206819" providerId="ADAL" clId="{3264807D-4B41-4FDB-8FE5-E83C3EA9504E}" dt="2023-04-06T18:26:53.261" v="800" actId="962"/>
          <ac:picMkLst>
            <pc:docMk/>
            <pc:sldMk cId="1869916186" sldId="256"/>
            <ac:picMk id="6" creationId="{0021F1E6-2135-4F4E-9EA0-EBD236B615BC}"/>
          </ac:picMkLst>
        </pc:picChg>
      </pc:sldChg>
      <pc:sldChg chg="modSp modNotesTx">
        <pc:chgData name="Valenti, Jessica" userId="5051511d-2ba2-4477-9127-30a8a5206819" providerId="ADAL" clId="{3264807D-4B41-4FDB-8FE5-E83C3EA9504E}" dt="2023-04-10T13:22:15.315" v="970" actId="20577"/>
        <pc:sldMkLst>
          <pc:docMk/>
          <pc:sldMk cId="1153922360" sldId="257"/>
        </pc:sldMkLst>
        <pc:spChg chg="mod">
          <ac:chgData name="Valenti, Jessica" userId="5051511d-2ba2-4477-9127-30a8a5206819" providerId="ADAL" clId="{3264807D-4B41-4FDB-8FE5-E83C3EA9504E}" dt="2023-04-10T13:22:15.315" v="970" actId="20577"/>
          <ac:spMkLst>
            <pc:docMk/>
            <pc:sldMk cId="1153922360" sldId="257"/>
            <ac:spMk id="15" creationId="{1A8F26DE-B75D-4EBE-A8B0-CF0F3A1FBE08}"/>
          </ac:spMkLst>
        </pc:spChg>
        <pc:spChg chg="mod">
          <ac:chgData name="Valenti, Jessica" userId="5051511d-2ba2-4477-9127-30a8a5206819" providerId="ADAL" clId="{3264807D-4B41-4FDB-8FE5-E83C3EA9504E}" dt="2023-04-10T13:22:05.175" v="968" actId="20577"/>
          <ac:spMkLst>
            <pc:docMk/>
            <pc:sldMk cId="1153922360" sldId="257"/>
            <ac:spMk id="20" creationId="{ACF9ECBB-DEA9-4ED4-A2DA-7517CD788761}"/>
          </ac:spMkLst>
        </pc:spChg>
      </pc:sldChg>
      <pc:sldChg chg="modSp modNotesTx">
        <pc:chgData name="Valenti, Jessica" userId="5051511d-2ba2-4477-9127-30a8a5206819" providerId="ADAL" clId="{3264807D-4B41-4FDB-8FE5-E83C3EA9504E}" dt="2023-04-10T14:08:18.526" v="1799" actId="20577"/>
        <pc:sldMkLst>
          <pc:docMk/>
          <pc:sldMk cId="3043386064" sldId="269"/>
        </pc:sldMkLst>
        <pc:spChg chg="mod">
          <ac:chgData name="Valenti, Jessica" userId="5051511d-2ba2-4477-9127-30a8a5206819" providerId="ADAL" clId="{3264807D-4B41-4FDB-8FE5-E83C3EA9504E}" dt="2023-04-10T14:07:33.537" v="1797" actId="13926"/>
          <ac:spMkLst>
            <pc:docMk/>
            <pc:sldMk cId="3043386064" sldId="269"/>
            <ac:spMk id="7" creationId="{3CE2A0DD-7450-45DB-8B1B-4F74B52478B9}"/>
          </ac:spMkLst>
        </pc:spChg>
      </pc:sldChg>
      <pc:sldChg chg="modSp modNotesTx">
        <pc:chgData name="Valenti, Jessica" userId="5051511d-2ba2-4477-9127-30a8a5206819" providerId="ADAL" clId="{3264807D-4B41-4FDB-8FE5-E83C3EA9504E}" dt="2023-04-10T14:13:56.995" v="1817" actId="13926"/>
        <pc:sldMkLst>
          <pc:docMk/>
          <pc:sldMk cId="1444267034" sldId="270"/>
        </pc:sldMkLst>
        <pc:spChg chg="mod">
          <ac:chgData name="Valenti, Jessica" userId="5051511d-2ba2-4477-9127-30a8a5206819" providerId="ADAL" clId="{3264807D-4B41-4FDB-8FE5-E83C3EA9504E}" dt="2023-04-10T14:13:56.995" v="1817" actId="13926"/>
          <ac:spMkLst>
            <pc:docMk/>
            <pc:sldMk cId="1444267034" sldId="270"/>
            <ac:spMk id="7" creationId="{3CE2A0DD-7450-45DB-8B1B-4F74B52478B9}"/>
          </ac:spMkLst>
        </pc:spChg>
      </pc:sldChg>
      <pc:sldChg chg="modSp">
        <pc:chgData name="Valenti, Jessica" userId="5051511d-2ba2-4477-9127-30a8a5206819" providerId="ADAL" clId="{3264807D-4B41-4FDB-8FE5-E83C3EA9504E}" dt="2023-04-10T13:17:04.272" v="904" actId="20577"/>
        <pc:sldMkLst>
          <pc:docMk/>
          <pc:sldMk cId="2897140991" sldId="271"/>
        </pc:sldMkLst>
        <pc:spChg chg="mod">
          <ac:chgData name="Valenti, Jessica" userId="5051511d-2ba2-4477-9127-30a8a5206819" providerId="ADAL" clId="{3264807D-4B41-4FDB-8FE5-E83C3EA9504E}" dt="2023-04-10T13:17:04.272" v="904" actId="20577"/>
          <ac:spMkLst>
            <pc:docMk/>
            <pc:sldMk cId="2897140991" sldId="271"/>
            <ac:spMk id="7" creationId="{3CE2A0DD-7450-45DB-8B1B-4F74B52478B9}"/>
          </ac:spMkLst>
        </pc:spChg>
      </pc:sldChg>
      <pc:sldChg chg="modSp modNotesTx">
        <pc:chgData name="Valenti, Jessica" userId="5051511d-2ba2-4477-9127-30a8a5206819" providerId="ADAL" clId="{3264807D-4B41-4FDB-8FE5-E83C3EA9504E}" dt="2023-03-31T19:38:02.539" v="716" actId="20577"/>
        <pc:sldMkLst>
          <pc:docMk/>
          <pc:sldMk cId="2371056419" sldId="272"/>
        </pc:sldMkLst>
        <pc:spChg chg="mod">
          <ac:chgData name="Valenti, Jessica" userId="5051511d-2ba2-4477-9127-30a8a5206819" providerId="ADAL" clId="{3264807D-4B41-4FDB-8FE5-E83C3EA9504E}" dt="2023-03-31T19:38:02.539" v="716" actId="20577"/>
          <ac:spMkLst>
            <pc:docMk/>
            <pc:sldMk cId="2371056419" sldId="272"/>
            <ac:spMk id="7" creationId="{3CE2A0DD-7450-45DB-8B1B-4F74B52478B9}"/>
          </ac:spMkLst>
        </pc:spChg>
      </pc:sldChg>
      <pc:sldChg chg="modSp modNotesTx">
        <pc:chgData name="Valenti, Jessica" userId="5051511d-2ba2-4477-9127-30a8a5206819" providerId="ADAL" clId="{3264807D-4B41-4FDB-8FE5-E83C3EA9504E}" dt="2023-04-10T13:17:12.646" v="905" actId="20577"/>
        <pc:sldMkLst>
          <pc:docMk/>
          <pc:sldMk cId="3758072217" sldId="274"/>
        </pc:sldMkLst>
        <pc:spChg chg="mod">
          <ac:chgData name="Valenti, Jessica" userId="5051511d-2ba2-4477-9127-30a8a5206819" providerId="ADAL" clId="{3264807D-4B41-4FDB-8FE5-E83C3EA9504E}" dt="2023-04-10T13:17:12.646" v="905" actId="20577"/>
          <ac:spMkLst>
            <pc:docMk/>
            <pc:sldMk cId="3758072217" sldId="274"/>
            <ac:spMk id="7" creationId="{3CE2A0DD-7450-45DB-8B1B-4F74B52478B9}"/>
          </ac:spMkLst>
        </pc:spChg>
      </pc:sldChg>
      <pc:sldChg chg="modSp modNotesTx">
        <pc:chgData name="Valenti, Jessica" userId="5051511d-2ba2-4477-9127-30a8a5206819" providerId="ADAL" clId="{3264807D-4B41-4FDB-8FE5-E83C3EA9504E}" dt="2023-04-10T13:19:59.569" v="936" actId="20577"/>
        <pc:sldMkLst>
          <pc:docMk/>
          <pc:sldMk cId="1260911669" sldId="275"/>
        </pc:sldMkLst>
        <pc:spChg chg="mod">
          <ac:chgData name="Valenti, Jessica" userId="5051511d-2ba2-4477-9127-30a8a5206819" providerId="ADAL" clId="{3264807D-4B41-4FDB-8FE5-E83C3EA9504E}" dt="2023-04-10T13:19:52.141" v="935" actId="6549"/>
          <ac:spMkLst>
            <pc:docMk/>
            <pc:sldMk cId="1260911669" sldId="275"/>
            <ac:spMk id="7" creationId="{3CE2A0DD-7450-45DB-8B1B-4F74B52478B9}"/>
          </ac:spMkLst>
        </pc:spChg>
      </pc:sldChg>
      <pc:sldChg chg="modSp modNotesTx">
        <pc:chgData name="Valenti, Jessica" userId="5051511d-2ba2-4477-9127-30a8a5206819" providerId="ADAL" clId="{3264807D-4B41-4FDB-8FE5-E83C3EA9504E}" dt="2023-04-10T13:16:47.767" v="902" actId="20577"/>
        <pc:sldMkLst>
          <pc:docMk/>
          <pc:sldMk cId="3247096922" sldId="276"/>
        </pc:sldMkLst>
        <pc:spChg chg="mod">
          <ac:chgData name="Valenti, Jessica" userId="5051511d-2ba2-4477-9127-30a8a5206819" providerId="ADAL" clId="{3264807D-4B41-4FDB-8FE5-E83C3EA9504E}" dt="2023-04-10T13:16:47.767" v="902" actId="20577"/>
          <ac:spMkLst>
            <pc:docMk/>
            <pc:sldMk cId="3247096922" sldId="276"/>
            <ac:spMk id="7" creationId="{3CE2A0DD-7450-45DB-8B1B-4F74B52478B9}"/>
          </ac:spMkLst>
        </pc:spChg>
      </pc:sldChg>
      <pc:sldChg chg="modNotesTx">
        <pc:chgData name="Valenti, Jessica" userId="5051511d-2ba2-4477-9127-30a8a5206819" providerId="ADAL" clId="{3264807D-4B41-4FDB-8FE5-E83C3EA9504E}" dt="2023-04-10T13:16:28.773" v="900" actId="20577"/>
        <pc:sldMkLst>
          <pc:docMk/>
          <pc:sldMk cId="2144384000" sldId="277"/>
        </pc:sldMkLst>
      </pc:sldChg>
      <pc:sldChg chg="modSp modNotesTx">
        <pc:chgData name="Valenti, Jessica" userId="5051511d-2ba2-4477-9127-30a8a5206819" providerId="ADAL" clId="{3264807D-4B41-4FDB-8FE5-E83C3EA9504E}" dt="2023-04-10T13:12:13.108" v="889" actId="6549"/>
        <pc:sldMkLst>
          <pc:docMk/>
          <pc:sldMk cId="757967564" sldId="278"/>
        </pc:sldMkLst>
        <pc:spChg chg="mod">
          <ac:chgData name="Valenti, Jessica" userId="5051511d-2ba2-4477-9127-30a8a5206819" providerId="ADAL" clId="{3264807D-4B41-4FDB-8FE5-E83C3EA9504E}" dt="2023-04-10T13:12:13.108" v="889" actId="6549"/>
          <ac:spMkLst>
            <pc:docMk/>
            <pc:sldMk cId="757967564" sldId="278"/>
            <ac:spMk id="7" creationId="{3CE2A0DD-7450-45DB-8B1B-4F74B52478B9}"/>
          </ac:spMkLst>
        </pc:spChg>
      </pc:sldChg>
      <pc:sldChg chg="modSp modNotesTx">
        <pc:chgData name="Valenti, Jessica" userId="5051511d-2ba2-4477-9127-30a8a5206819" providerId="ADAL" clId="{3264807D-4B41-4FDB-8FE5-E83C3EA9504E}" dt="2023-04-10T13:17:53.212" v="915" actId="20577"/>
        <pc:sldMkLst>
          <pc:docMk/>
          <pc:sldMk cId="2553339314" sldId="279"/>
        </pc:sldMkLst>
        <pc:spChg chg="mod">
          <ac:chgData name="Valenti, Jessica" userId="5051511d-2ba2-4477-9127-30a8a5206819" providerId="ADAL" clId="{3264807D-4B41-4FDB-8FE5-E83C3EA9504E}" dt="2023-04-10T13:17:43.023" v="912" actId="20577"/>
          <ac:spMkLst>
            <pc:docMk/>
            <pc:sldMk cId="2553339314" sldId="279"/>
            <ac:spMk id="7" creationId="{3CE2A0DD-7450-45DB-8B1B-4F74B52478B9}"/>
          </ac:spMkLst>
        </pc:spChg>
      </pc:sldChg>
      <pc:sldChg chg="modSp">
        <pc:chgData name="Valenti, Jessica" userId="5051511d-2ba2-4477-9127-30a8a5206819" providerId="ADAL" clId="{3264807D-4B41-4FDB-8FE5-E83C3EA9504E}" dt="2023-04-10T13:19:39.293" v="934" actId="20577"/>
        <pc:sldMkLst>
          <pc:docMk/>
          <pc:sldMk cId="3645072076" sldId="281"/>
        </pc:sldMkLst>
        <pc:spChg chg="mod">
          <ac:chgData name="Valenti, Jessica" userId="5051511d-2ba2-4477-9127-30a8a5206819" providerId="ADAL" clId="{3264807D-4B41-4FDB-8FE5-E83C3EA9504E}" dt="2023-04-10T13:19:39.293" v="934" actId="20577"/>
          <ac:spMkLst>
            <pc:docMk/>
            <pc:sldMk cId="3645072076" sldId="281"/>
            <ac:spMk id="7" creationId="{3CE2A0DD-7450-45DB-8B1B-4F74B52478B9}"/>
          </ac:spMkLst>
        </pc:spChg>
      </pc:sldChg>
      <pc:sldChg chg="modSp modNotesTx">
        <pc:chgData name="Valenti, Jessica" userId="5051511d-2ba2-4477-9127-30a8a5206819" providerId="ADAL" clId="{3264807D-4B41-4FDB-8FE5-E83C3EA9504E}" dt="2023-04-10T13:18:09.755" v="919" actId="20577"/>
        <pc:sldMkLst>
          <pc:docMk/>
          <pc:sldMk cId="2255929255" sldId="282"/>
        </pc:sldMkLst>
        <pc:spChg chg="mod">
          <ac:chgData name="Valenti, Jessica" userId="5051511d-2ba2-4477-9127-30a8a5206819" providerId="ADAL" clId="{3264807D-4B41-4FDB-8FE5-E83C3EA9504E}" dt="2023-04-10T13:18:01.333" v="917" actId="20577"/>
          <ac:spMkLst>
            <pc:docMk/>
            <pc:sldMk cId="2255929255" sldId="282"/>
            <ac:spMk id="7" creationId="{3CE2A0DD-7450-45DB-8B1B-4F74B52478B9}"/>
          </ac:spMkLst>
        </pc:spChg>
      </pc:sldChg>
      <pc:sldChg chg="modSp">
        <pc:chgData name="Valenti, Jessica" userId="5051511d-2ba2-4477-9127-30a8a5206819" providerId="ADAL" clId="{3264807D-4B41-4FDB-8FE5-E83C3EA9504E}" dt="2023-04-10T13:18:26.063" v="920" actId="20577"/>
        <pc:sldMkLst>
          <pc:docMk/>
          <pc:sldMk cId="1757155824" sldId="283"/>
        </pc:sldMkLst>
        <pc:spChg chg="mod">
          <ac:chgData name="Valenti, Jessica" userId="5051511d-2ba2-4477-9127-30a8a5206819" providerId="ADAL" clId="{3264807D-4B41-4FDB-8FE5-E83C3EA9504E}" dt="2023-04-10T13:18:26.063" v="920" actId="20577"/>
          <ac:spMkLst>
            <pc:docMk/>
            <pc:sldMk cId="1757155824" sldId="283"/>
            <ac:spMk id="8" creationId="{D160ABAE-DA5F-48BA-8809-1D3A62B6D39B}"/>
          </ac:spMkLst>
        </pc:spChg>
      </pc:sldChg>
      <pc:sldChg chg="modSp modNotesTx">
        <pc:chgData name="Valenti, Jessica" userId="5051511d-2ba2-4477-9127-30a8a5206819" providerId="ADAL" clId="{3264807D-4B41-4FDB-8FE5-E83C3EA9504E}" dt="2023-04-10T14:34:31.300" v="1818"/>
        <pc:sldMkLst>
          <pc:docMk/>
          <pc:sldMk cId="1848373185" sldId="284"/>
        </pc:sldMkLst>
        <pc:spChg chg="mod ord">
          <ac:chgData name="Valenti, Jessica" userId="5051511d-2ba2-4477-9127-30a8a5206819" providerId="ADAL" clId="{3264807D-4B41-4FDB-8FE5-E83C3EA9504E}" dt="2023-04-06T18:28:44.571" v="808"/>
          <ac:spMkLst>
            <pc:docMk/>
            <pc:sldMk cId="1848373185" sldId="284"/>
            <ac:spMk id="6" creationId="{35762B3D-34B4-40FE-B1EA-0212C3DE8EB8}"/>
          </ac:spMkLst>
        </pc:spChg>
        <pc:spChg chg="ord">
          <ac:chgData name="Valenti, Jessica" userId="5051511d-2ba2-4477-9127-30a8a5206819" providerId="ADAL" clId="{3264807D-4B41-4FDB-8FE5-E83C3EA9504E}" dt="2023-04-06T18:28:46.677" v="810"/>
          <ac:spMkLst>
            <pc:docMk/>
            <pc:sldMk cId="1848373185" sldId="284"/>
            <ac:spMk id="7" creationId="{3CE2A0DD-7450-45DB-8B1B-4F74B52478B9}"/>
          </ac:spMkLst>
        </pc:spChg>
        <pc:graphicFrameChg chg="mod">
          <ac:chgData name="Valenti, Jessica" userId="5051511d-2ba2-4477-9127-30a8a5206819" providerId="ADAL" clId="{3264807D-4B41-4FDB-8FE5-E83C3EA9504E}" dt="2023-04-10T14:34:31.300" v="1818"/>
          <ac:graphicFrameMkLst>
            <pc:docMk/>
            <pc:sldMk cId="1848373185" sldId="284"/>
            <ac:graphicFrameMk id="3" creationId="{78581CE1-F7F1-452C-B6C4-6D00071669F3}"/>
          </ac:graphicFrameMkLst>
        </pc:graphicFrameChg>
      </pc:sldChg>
      <pc:sldChg chg="modSp modNotesTx">
        <pc:chgData name="Valenti, Jessica" userId="5051511d-2ba2-4477-9127-30a8a5206819" providerId="ADAL" clId="{3264807D-4B41-4FDB-8FE5-E83C3EA9504E}" dt="2023-04-10T13:19:25.173" v="932" actId="20577"/>
        <pc:sldMkLst>
          <pc:docMk/>
          <pc:sldMk cId="1309167059" sldId="285"/>
        </pc:sldMkLst>
        <pc:spChg chg="ord">
          <ac:chgData name="Valenti, Jessica" userId="5051511d-2ba2-4477-9127-30a8a5206819" providerId="ADAL" clId="{3264807D-4B41-4FDB-8FE5-E83C3EA9504E}" dt="2023-04-06T18:28:54.111" v="814"/>
          <ac:spMkLst>
            <pc:docMk/>
            <pc:sldMk cId="1309167059" sldId="285"/>
            <ac:spMk id="5" creationId="{601C56B4-2EC9-44AD-9587-081167E38EB5}"/>
          </ac:spMkLst>
        </pc:spChg>
        <pc:spChg chg="ord">
          <ac:chgData name="Valenti, Jessica" userId="5051511d-2ba2-4477-9127-30a8a5206819" providerId="ADAL" clId="{3264807D-4B41-4FDB-8FE5-E83C3EA9504E}" dt="2023-04-06T18:25:46.251" v="789"/>
          <ac:spMkLst>
            <pc:docMk/>
            <pc:sldMk cId="1309167059" sldId="285"/>
            <ac:spMk id="6" creationId="{35762B3D-34B4-40FE-B1EA-0212C3DE8EB8}"/>
          </ac:spMkLst>
        </pc:spChg>
        <pc:spChg chg="mod ord">
          <ac:chgData name="Valenti, Jessica" userId="5051511d-2ba2-4477-9127-30a8a5206819" providerId="ADAL" clId="{3264807D-4B41-4FDB-8FE5-E83C3EA9504E}" dt="2023-04-10T13:19:01.077" v="928" actId="20577"/>
          <ac:spMkLst>
            <pc:docMk/>
            <pc:sldMk cId="1309167059" sldId="285"/>
            <ac:spMk id="7" creationId="{3CE2A0DD-7450-45DB-8B1B-4F74B52478B9}"/>
          </ac:spMkLst>
        </pc:spChg>
        <pc:picChg chg="ord">
          <ac:chgData name="Valenti, Jessica" userId="5051511d-2ba2-4477-9127-30a8a5206819" providerId="ADAL" clId="{3264807D-4B41-4FDB-8FE5-E83C3EA9504E}" dt="2023-04-06T18:28:56.031" v="816"/>
          <ac:picMkLst>
            <pc:docMk/>
            <pc:sldMk cId="1309167059" sldId="285"/>
            <ac:picMk id="3" creationId="{03DB61E2-7652-4AD1-8AFE-B8A2EA5EDD36}"/>
          </ac:picMkLst>
        </pc:picChg>
      </pc:sldChg>
      <pc:sldChg chg="modSp modNotesTx">
        <pc:chgData name="Valenti, Jessica" userId="5051511d-2ba2-4477-9127-30a8a5206819" providerId="ADAL" clId="{3264807D-4B41-4FDB-8FE5-E83C3EA9504E}" dt="2023-04-10T13:20:38.527" v="947" actId="20577"/>
        <pc:sldMkLst>
          <pc:docMk/>
          <pc:sldMk cId="473029945" sldId="286"/>
        </pc:sldMkLst>
        <pc:spChg chg="mod">
          <ac:chgData name="Valenti, Jessica" userId="5051511d-2ba2-4477-9127-30a8a5206819" providerId="ADAL" clId="{3264807D-4B41-4FDB-8FE5-E83C3EA9504E}" dt="2023-04-10T13:20:34.617" v="946" actId="6549"/>
          <ac:spMkLst>
            <pc:docMk/>
            <pc:sldMk cId="473029945" sldId="286"/>
            <ac:spMk id="7" creationId="{3CE2A0DD-7450-45DB-8B1B-4F74B52478B9}"/>
          </ac:spMkLst>
        </pc:spChg>
      </pc:sldChg>
      <pc:sldChg chg="addSp modSp modNotesTx">
        <pc:chgData name="Valenti, Jessica" userId="5051511d-2ba2-4477-9127-30a8a5206819" providerId="ADAL" clId="{3264807D-4B41-4FDB-8FE5-E83C3EA9504E}" dt="2023-04-10T14:38:20.013" v="1823"/>
        <pc:sldMkLst>
          <pc:docMk/>
          <pc:sldMk cId="2580159855" sldId="289"/>
        </pc:sldMkLst>
        <pc:spChg chg="mod">
          <ac:chgData name="Valenti, Jessica" userId="5051511d-2ba2-4477-9127-30a8a5206819" providerId="ADAL" clId="{3264807D-4B41-4FDB-8FE5-E83C3EA9504E}" dt="2023-04-06T18:35:18.177" v="841" actId="13244"/>
          <ac:spMkLst>
            <pc:docMk/>
            <pc:sldMk cId="2580159855" sldId="289"/>
            <ac:spMk id="5" creationId="{601C56B4-2EC9-44AD-9587-081167E38EB5}"/>
          </ac:spMkLst>
        </pc:spChg>
        <pc:spChg chg="ord">
          <ac:chgData name="Valenti, Jessica" userId="5051511d-2ba2-4477-9127-30a8a5206819" providerId="ADAL" clId="{3264807D-4B41-4FDB-8FE5-E83C3EA9504E}" dt="2023-04-06T18:29:01.960" v="820"/>
          <ac:spMkLst>
            <pc:docMk/>
            <pc:sldMk cId="2580159855" sldId="289"/>
            <ac:spMk id="6" creationId="{35762B3D-34B4-40FE-B1EA-0212C3DE8EB8}"/>
          </ac:spMkLst>
        </pc:spChg>
        <pc:spChg chg="mod ord">
          <ac:chgData name="Valenti, Jessica" userId="5051511d-2ba2-4477-9127-30a8a5206819" providerId="ADAL" clId="{3264807D-4B41-4FDB-8FE5-E83C3EA9504E}" dt="2023-04-10T13:20:45.926" v="948" actId="20577"/>
          <ac:spMkLst>
            <pc:docMk/>
            <pc:sldMk cId="2580159855" sldId="289"/>
            <ac:spMk id="7" creationId="{3CE2A0DD-7450-45DB-8B1B-4F74B52478B9}"/>
          </ac:spMkLst>
        </pc:spChg>
        <pc:spChg chg="add mod">
          <ac:chgData name="Valenti, Jessica" userId="5051511d-2ba2-4477-9127-30a8a5206819" providerId="ADAL" clId="{3264807D-4B41-4FDB-8FE5-E83C3EA9504E}" dt="2023-04-06T18:34:51.990" v="840" actId="1036"/>
          <ac:spMkLst>
            <pc:docMk/>
            <pc:sldMk cId="2580159855" sldId="289"/>
            <ac:spMk id="8" creationId="{0F899B24-04B7-404B-9421-B167593E9944}"/>
          </ac:spMkLst>
        </pc:spChg>
        <pc:graphicFrameChg chg="mod ord modGraphic">
          <ac:chgData name="Valenti, Jessica" userId="5051511d-2ba2-4477-9127-30a8a5206819" providerId="ADAL" clId="{3264807D-4B41-4FDB-8FE5-E83C3EA9504E}" dt="2023-04-10T14:38:20.013" v="1823"/>
          <ac:graphicFrameMkLst>
            <pc:docMk/>
            <pc:sldMk cId="2580159855" sldId="289"/>
            <ac:graphicFrameMk id="2" creationId="{2FDDD457-D018-4875-A59E-34FFEA212828}"/>
          </ac:graphicFrameMkLst>
        </pc:graphicFrameChg>
      </pc:sldChg>
      <pc:sldChg chg="modSp modNotesTx">
        <pc:chgData name="Valenti, Jessica" userId="5051511d-2ba2-4477-9127-30a8a5206819" providerId="ADAL" clId="{3264807D-4B41-4FDB-8FE5-E83C3EA9504E}" dt="2023-04-10T13:21:16.360" v="955" actId="6549"/>
        <pc:sldMkLst>
          <pc:docMk/>
          <pc:sldMk cId="3876323543" sldId="291"/>
        </pc:sldMkLst>
        <pc:spChg chg="mod">
          <ac:chgData name="Valenti, Jessica" userId="5051511d-2ba2-4477-9127-30a8a5206819" providerId="ADAL" clId="{3264807D-4B41-4FDB-8FE5-E83C3EA9504E}" dt="2023-04-10T13:21:08.652" v="952" actId="6549"/>
          <ac:spMkLst>
            <pc:docMk/>
            <pc:sldMk cId="3876323543" sldId="291"/>
            <ac:spMk id="7" creationId="{3CE2A0DD-7450-45DB-8B1B-4F74B52478B9}"/>
          </ac:spMkLst>
        </pc:spChg>
      </pc:sldChg>
      <pc:sldChg chg="modSp modNotesTx">
        <pc:chgData name="Valenti, Jessica" userId="5051511d-2ba2-4477-9127-30a8a5206819" providerId="ADAL" clId="{3264807D-4B41-4FDB-8FE5-E83C3EA9504E}" dt="2023-04-10T14:10:55.294" v="1809" actId="20577"/>
        <pc:sldMkLst>
          <pc:docMk/>
          <pc:sldMk cId="2075859621" sldId="292"/>
        </pc:sldMkLst>
        <pc:spChg chg="mod">
          <ac:chgData name="Valenti, Jessica" userId="5051511d-2ba2-4477-9127-30a8a5206819" providerId="ADAL" clId="{3264807D-4B41-4FDB-8FE5-E83C3EA9504E}" dt="2023-04-10T14:10:45.785" v="1808" actId="13926"/>
          <ac:spMkLst>
            <pc:docMk/>
            <pc:sldMk cId="2075859621" sldId="292"/>
            <ac:spMk id="7" creationId="{3CE2A0DD-7450-45DB-8B1B-4F74B52478B9}"/>
          </ac:spMkLst>
        </pc:spChg>
      </pc:sldChg>
      <pc:sldChg chg="modSp modNotesTx">
        <pc:chgData name="Valenti, Jessica" userId="5051511d-2ba2-4477-9127-30a8a5206819" providerId="ADAL" clId="{3264807D-4B41-4FDB-8FE5-E83C3EA9504E}" dt="2023-04-10T13:20:11.615" v="941" actId="20577"/>
        <pc:sldMkLst>
          <pc:docMk/>
          <pc:sldMk cId="3606558589" sldId="293"/>
        </pc:sldMkLst>
        <pc:spChg chg="mod">
          <ac:chgData name="Valenti, Jessica" userId="5051511d-2ba2-4477-9127-30a8a5206819" providerId="ADAL" clId="{3264807D-4B41-4FDB-8FE5-E83C3EA9504E}" dt="2023-04-10T13:20:09.208" v="940" actId="6549"/>
          <ac:spMkLst>
            <pc:docMk/>
            <pc:sldMk cId="3606558589" sldId="293"/>
            <ac:spMk id="7" creationId="{3CE2A0DD-7450-45DB-8B1B-4F74B52478B9}"/>
          </ac:spMkLst>
        </pc:spChg>
      </pc:sldChg>
      <pc:sldChg chg="modSp modNotesTx">
        <pc:chgData name="Valenti, Jessica" userId="5051511d-2ba2-4477-9127-30a8a5206819" providerId="ADAL" clId="{3264807D-4B41-4FDB-8FE5-E83C3EA9504E}" dt="2023-04-10T14:11:55.253" v="1813" actId="13926"/>
        <pc:sldMkLst>
          <pc:docMk/>
          <pc:sldMk cId="2968839526" sldId="294"/>
        </pc:sldMkLst>
        <pc:spChg chg="mod">
          <ac:chgData name="Valenti, Jessica" userId="5051511d-2ba2-4477-9127-30a8a5206819" providerId="ADAL" clId="{3264807D-4B41-4FDB-8FE5-E83C3EA9504E}" dt="2023-04-10T14:11:55.253" v="1813" actId="13926"/>
          <ac:spMkLst>
            <pc:docMk/>
            <pc:sldMk cId="2968839526" sldId="294"/>
            <ac:spMk id="7" creationId="{3CE2A0DD-7450-45DB-8B1B-4F74B52478B9}"/>
          </ac:spMkLst>
        </pc:spChg>
      </pc:sldChg>
    </pc:docChg>
  </pc:docChgLst>
  <pc:docChgLst>
    <pc:chgData name="Valenti, Jessica" userId="5051511d-2ba2-4477-9127-30a8a5206819" providerId="ADAL" clId="{AF134D9C-3359-4183-AB9F-A01E49EFD7C3}"/>
    <pc:docChg chg="undo custSel addSld delSld modSld sldOrd">
      <pc:chgData name="Valenti, Jessica" userId="5051511d-2ba2-4477-9127-30a8a5206819" providerId="ADAL" clId="{AF134D9C-3359-4183-AB9F-A01E49EFD7C3}" dt="2023-02-03T17:14:17.045" v="68" actId="948"/>
      <pc:docMkLst>
        <pc:docMk/>
      </pc:docMkLst>
      <pc:sldChg chg="modSp">
        <pc:chgData name="Valenti, Jessica" userId="5051511d-2ba2-4477-9127-30a8a5206819" providerId="ADAL" clId="{AF134D9C-3359-4183-AB9F-A01E49EFD7C3}" dt="2023-02-03T14:58:36.149" v="21" actId="255"/>
        <pc:sldMkLst>
          <pc:docMk/>
          <pc:sldMk cId="3043386064" sldId="269"/>
        </pc:sldMkLst>
        <pc:spChg chg="mod">
          <ac:chgData name="Valenti, Jessica" userId="5051511d-2ba2-4477-9127-30a8a5206819" providerId="ADAL" clId="{AF134D9C-3359-4183-AB9F-A01E49EFD7C3}" dt="2023-02-03T14:58:36.149" v="21" actId="255"/>
          <ac:spMkLst>
            <pc:docMk/>
            <pc:sldMk cId="3043386064" sldId="269"/>
            <ac:spMk id="7" creationId="{3CE2A0DD-7450-45DB-8B1B-4F74B52478B9}"/>
          </ac:spMkLst>
        </pc:spChg>
      </pc:sldChg>
      <pc:sldChg chg="modSp">
        <pc:chgData name="Valenti, Jessica" userId="5051511d-2ba2-4477-9127-30a8a5206819" providerId="ADAL" clId="{AF134D9C-3359-4183-AB9F-A01E49EFD7C3}" dt="2023-02-03T14:56:56.167" v="7" actId="404"/>
        <pc:sldMkLst>
          <pc:docMk/>
          <pc:sldMk cId="2897140991" sldId="271"/>
        </pc:sldMkLst>
        <pc:spChg chg="mod">
          <ac:chgData name="Valenti, Jessica" userId="5051511d-2ba2-4477-9127-30a8a5206819" providerId="ADAL" clId="{AF134D9C-3359-4183-AB9F-A01E49EFD7C3}" dt="2023-02-03T14:56:56.167" v="7" actId="404"/>
          <ac:spMkLst>
            <pc:docMk/>
            <pc:sldMk cId="2897140991" sldId="271"/>
            <ac:spMk id="7" creationId="{3CE2A0DD-7450-45DB-8B1B-4F74B52478B9}"/>
          </ac:spMkLst>
        </pc:spChg>
      </pc:sldChg>
      <pc:sldChg chg="modSp">
        <pc:chgData name="Valenti, Jessica" userId="5051511d-2ba2-4477-9127-30a8a5206819" providerId="ADAL" clId="{AF134D9C-3359-4183-AB9F-A01E49EFD7C3}" dt="2023-02-03T14:57:05.808" v="8" actId="404"/>
        <pc:sldMkLst>
          <pc:docMk/>
          <pc:sldMk cId="2371056419" sldId="272"/>
        </pc:sldMkLst>
        <pc:spChg chg="mod">
          <ac:chgData name="Valenti, Jessica" userId="5051511d-2ba2-4477-9127-30a8a5206819" providerId="ADAL" clId="{AF134D9C-3359-4183-AB9F-A01E49EFD7C3}" dt="2023-02-03T14:57:05.808" v="8" actId="404"/>
          <ac:spMkLst>
            <pc:docMk/>
            <pc:sldMk cId="2371056419" sldId="272"/>
            <ac:spMk id="7" creationId="{3CE2A0DD-7450-45DB-8B1B-4F74B52478B9}"/>
          </ac:spMkLst>
        </pc:spChg>
      </pc:sldChg>
      <pc:sldChg chg="modSp">
        <pc:chgData name="Valenti, Jessica" userId="5051511d-2ba2-4477-9127-30a8a5206819" providerId="ADAL" clId="{AF134D9C-3359-4183-AB9F-A01E49EFD7C3}" dt="2023-02-03T14:58:35.435" v="20" actId="255"/>
        <pc:sldMkLst>
          <pc:docMk/>
          <pc:sldMk cId="3758072217" sldId="274"/>
        </pc:sldMkLst>
        <pc:spChg chg="mod">
          <ac:chgData name="Valenti, Jessica" userId="5051511d-2ba2-4477-9127-30a8a5206819" providerId="ADAL" clId="{AF134D9C-3359-4183-AB9F-A01E49EFD7C3}" dt="2023-02-03T14:58:35.435" v="20" actId="255"/>
          <ac:spMkLst>
            <pc:docMk/>
            <pc:sldMk cId="3758072217" sldId="274"/>
            <ac:spMk id="7" creationId="{3CE2A0DD-7450-45DB-8B1B-4F74B52478B9}"/>
          </ac:spMkLst>
        </pc:spChg>
      </pc:sldChg>
      <pc:sldChg chg="modSp">
        <pc:chgData name="Valenti, Jessica" userId="5051511d-2ba2-4477-9127-30a8a5206819" providerId="ADAL" clId="{AF134D9C-3359-4183-AB9F-A01E49EFD7C3}" dt="2023-02-03T15:02:53.212" v="29" actId="255"/>
        <pc:sldMkLst>
          <pc:docMk/>
          <pc:sldMk cId="1260911669" sldId="275"/>
        </pc:sldMkLst>
        <pc:spChg chg="mod">
          <ac:chgData name="Valenti, Jessica" userId="5051511d-2ba2-4477-9127-30a8a5206819" providerId="ADAL" clId="{AF134D9C-3359-4183-AB9F-A01E49EFD7C3}" dt="2023-02-03T15:02:53.212" v="29" actId="255"/>
          <ac:spMkLst>
            <pc:docMk/>
            <pc:sldMk cId="1260911669" sldId="275"/>
            <ac:spMk id="7" creationId="{3CE2A0DD-7450-45DB-8B1B-4F74B52478B9}"/>
          </ac:spMkLst>
        </pc:spChg>
      </pc:sldChg>
      <pc:sldChg chg="modSp">
        <pc:chgData name="Valenti, Jessica" userId="5051511d-2ba2-4477-9127-30a8a5206819" providerId="ADAL" clId="{AF134D9C-3359-4183-AB9F-A01E49EFD7C3}" dt="2023-02-03T14:57:11.188" v="10" actId="27636"/>
        <pc:sldMkLst>
          <pc:docMk/>
          <pc:sldMk cId="3247096922" sldId="276"/>
        </pc:sldMkLst>
        <pc:spChg chg="mod">
          <ac:chgData name="Valenti, Jessica" userId="5051511d-2ba2-4477-9127-30a8a5206819" providerId="ADAL" clId="{AF134D9C-3359-4183-AB9F-A01E49EFD7C3}" dt="2023-02-03T14:57:11.188" v="10" actId="27636"/>
          <ac:spMkLst>
            <pc:docMk/>
            <pc:sldMk cId="3247096922" sldId="276"/>
            <ac:spMk id="7" creationId="{3CE2A0DD-7450-45DB-8B1B-4F74B52478B9}"/>
          </ac:spMkLst>
        </pc:spChg>
      </pc:sldChg>
      <pc:sldChg chg="modSp">
        <pc:chgData name="Valenti, Jessica" userId="5051511d-2ba2-4477-9127-30a8a5206819" providerId="ADAL" clId="{AF134D9C-3359-4183-AB9F-A01E49EFD7C3}" dt="2023-02-03T14:56:27.336" v="3" actId="404"/>
        <pc:sldMkLst>
          <pc:docMk/>
          <pc:sldMk cId="757967564" sldId="278"/>
        </pc:sldMkLst>
        <pc:spChg chg="mod">
          <ac:chgData name="Valenti, Jessica" userId="5051511d-2ba2-4477-9127-30a8a5206819" providerId="ADAL" clId="{AF134D9C-3359-4183-AB9F-A01E49EFD7C3}" dt="2023-02-03T14:56:27.336" v="3" actId="404"/>
          <ac:spMkLst>
            <pc:docMk/>
            <pc:sldMk cId="757967564" sldId="278"/>
            <ac:spMk id="7" creationId="{3CE2A0DD-7450-45DB-8B1B-4F74B52478B9}"/>
          </ac:spMkLst>
        </pc:spChg>
      </pc:sldChg>
      <pc:sldChg chg="modSp">
        <pc:chgData name="Valenti, Jessica" userId="5051511d-2ba2-4477-9127-30a8a5206819" providerId="ADAL" clId="{AF134D9C-3359-4183-AB9F-A01E49EFD7C3}" dt="2023-02-03T14:57:32.712" v="13" actId="27636"/>
        <pc:sldMkLst>
          <pc:docMk/>
          <pc:sldMk cId="2553339314" sldId="279"/>
        </pc:sldMkLst>
        <pc:spChg chg="mod">
          <ac:chgData name="Valenti, Jessica" userId="5051511d-2ba2-4477-9127-30a8a5206819" providerId="ADAL" clId="{AF134D9C-3359-4183-AB9F-A01E49EFD7C3}" dt="2023-02-03T14:57:32.712" v="13" actId="27636"/>
          <ac:spMkLst>
            <pc:docMk/>
            <pc:sldMk cId="2553339314" sldId="279"/>
            <ac:spMk id="7" creationId="{3CE2A0DD-7450-45DB-8B1B-4F74B52478B9}"/>
          </ac:spMkLst>
        </pc:spChg>
      </pc:sldChg>
      <pc:sldChg chg="modSp">
        <pc:chgData name="Valenti, Jessica" userId="5051511d-2ba2-4477-9127-30a8a5206819" providerId="ADAL" clId="{AF134D9C-3359-4183-AB9F-A01E49EFD7C3}" dt="2023-02-03T15:03:13.172" v="32" actId="27636"/>
        <pc:sldMkLst>
          <pc:docMk/>
          <pc:sldMk cId="404026605" sldId="280"/>
        </pc:sldMkLst>
        <pc:spChg chg="mod">
          <ac:chgData name="Valenti, Jessica" userId="5051511d-2ba2-4477-9127-30a8a5206819" providerId="ADAL" clId="{AF134D9C-3359-4183-AB9F-A01E49EFD7C3}" dt="2023-02-03T15:03:13.172" v="32" actId="27636"/>
          <ac:spMkLst>
            <pc:docMk/>
            <pc:sldMk cId="404026605" sldId="280"/>
            <ac:spMk id="7" creationId="{3CE2A0DD-7450-45DB-8B1B-4F74B52478B9}"/>
          </ac:spMkLst>
        </pc:spChg>
      </pc:sldChg>
      <pc:sldChg chg="modSp">
        <pc:chgData name="Valenti, Jessica" userId="5051511d-2ba2-4477-9127-30a8a5206819" providerId="ADAL" clId="{AF134D9C-3359-4183-AB9F-A01E49EFD7C3}" dt="2023-02-03T15:02:43.485" v="27" actId="404"/>
        <pc:sldMkLst>
          <pc:docMk/>
          <pc:sldMk cId="3645072076" sldId="281"/>
        </pc:sldMkLst>
        <pc:spChg chg="mod">
          <ac:chgData name="Valenti, Jessica" userId="5051511d-2ba2-4477-9127-30a8a5206819" providerId="ADAL" clId="{AF134D9C-3359-4183-AB9F-A01E49EFD7C3}" dt="2023-02-03T15:02:43.485" v="27" actId="404"/>
          <ac:spMkLst>
            <pc:docMk/>
            <pc:sldMk cId="3645072076" sldId="281"/>
            <ac:spMk id="7" creationId="{3CE2A0DD-7450-45DB-8B1B-4F74B52478B9}"/>
          </ac:spMkLst>
        </pc:spChg>
      </pc:sldChg>
      <pc:sldChg chg="modSp">
        <pc:chgData name="Valenti, Jessica" userId="5051511d-2ba2-4477-9127-30a8a5206819" providerId="ADAL" clId="{AF134D9C-3359-4183-AB9F-A01E49EFD7C3}" dt="2023-02-03T14:59:12.772" v="22" actId="404"/>
        <pc:sldMkLst>
          <pc:docMk/>
          <pc:sldMk cId="1757155824" sldId="283"/>
        </pc:sldMkLst>
        <pc:spChg chg="mod">
          <ac:chgData name="Valenti, Jessica" userId="5051511d-2ba2-4477-9127-30a8a5206819" providerId="ADAL" clId="{AF134D9C-3359-4183-AB9F-A01E49EFD7C3}" dt="2023-02-03T14:59:12.772" v="22" actId="404"/>
          <ac:spMkLst>
            <pc:docMk/>
            <pc:sldMk cId="1757155824" sldId="283"/>
            <ac:spMk id="8" creationId="{D160ABAE-DA5F-48BA-8809-1D3A62B6D39B}"/>
          </ac:spMkLst>
        </pc:spChg>
      </pc:sldChg>
      <pc:sldChg chg="modSp">
        <pc:chgData name="Valenti, Jessica" userId="5051511d-2ba2-4477-9127-30a8a5206819" providerId="ADAL" clId="{AF134D9C-3359-4183-AB9F-A01E49EFD7C3}" dt="2023-02-03T14:59:18.275" v="23" actId="404"/>
        <pc:sldMkLst>
          <pc:docMk/>
          <pc:sldMk cId="1848373185" sldId="284"/>
        </pc:sldMkLst>
        <pc:spChg chg="mod">
          <ac:chgData name="Valenti, Jessica" userId="5051511d-2ba2-4477-9127-30a8a5206819" providerId="ADAL" clId="{AF134D9C-3359-4183-AB9F-A01E49EFD7C3}" dt="2023-02-03T14:59:18.275" v="23" actId="404"/>
          <ac:spMkLst>
            <pc:docMk/>
            <pc:sldMk cId="1848373185" sldId="284"/>
            <ac:spMk id="7" creationId="{3CE2A0DD-7450-45DB-8B1B-4F74B52478B9}"/>
          </ac:spMkLst>
        </pc:spChg>
      </pc:sldChg>
      <pc:sldChg chg="modSp">
        <pc:chgData name="Valenti, Jessica" userId="5051511d-2ba2-4477-9127-30a8a5206819" providerId="ADAL" clId="{AF134D9C-3359-4183-AB9F-A01E49EFD7C3}" dt="2023-02-03T14:59:42.170" v="26" actId="255"/>
        <pc:sldMkLst>
          <pc:docMk/>
          <pc:sldMk cId="1309167059" sldId="285"/>
        </pc:sldMkLst>
        <pc:spChg chg="mod">
          <ac:chgData name="Valenti, Jessica" userId="5051511d-2ba2-4477-9127-30a8a5206819" providerId="ADAL" clId="{AF134D9C-3359-4183-AB9F-A01E49EFD7C3}" dt="2023-02-03T14:59:42.170" v="26" actId="255"/>
          <ac:spMkLst>
            <pc:docMk/>
            <pc:sldMk cId="1309167059" sldId="285"/>
            <ac:spMk id="7" creationId="{3CE2A0DD-7450-45DB-8B1B-4F74B52478B9}"/>
          </ac:spMkLst>
        </pc:spChg>
      </pc:sldChg>
      <pc:sldChg chg="modSp">
        <pc:chgData name="Valenti, Jessica" userId="5051511d-2ba2-4477-9127-30a8a5206819" providerId="ADAL" clId="{AF134D9C-3359-4183-AB9F-A01E49EFD7C3}" dt="2023-02-03T15:08:43.648" v="35" actId="1076"/>
        <pc:sldMkLst>
          <pc:docMk/>
          <pc:sldMk cId="2580159855" sldId="289"/>
        </pc:sldMkLst>
        <pc:spChg chg="mod">
          <ac:chgData name="Valenti, Jessica" userId="5051511d-2ba2-4477-9127-30a8a5206819" providerId="ADAL" clId="{AF134D9C-3359-4183-AB9F-A01E49EFD7C3}" dt="2023-02-03T15:08:38.260" v="34" actId="404"/>
          <ac:spMkLst>
            <pc:docMk/>
            <pc:sldMk cId="2580159855" sldId="289"/>
            <ac:spMk id="7" creationId="{3CE2A0DD-7450-45DB-8B1B-4F74B52478B9}"/>
          </ac:spMkLst>
        </pc:spChg>
        <pc:graphicFrameChg chg="mod">
          <ac:chgData name="Valenti, Jessica" userId="5051511d-2ba2-4477-9127-30a8a5206819" providerId="ADAL" clId="{AF134D9C-3359-4183-AB9F-A01E49EFD7C3}" dt="2023-02-03T15:08:43.648" v="35" actId="1076"/>
          <ac:graphicFrameMkLst>
            <pc:docMk/>
            <pc:sldMk cId="2580159855" sldId="289"/>
            <ac:graphicFrameMk id="2" creationId="{2FDDD457-D018-4875-A59E-34FFEA212828}"/>
          </ac:graphicFrameMkLst>
        </pc:graphicFrameChg>
      </pc:sldChg>
      <pc:sldChg chg="modSp del ord">
        <pc:chgData name="Valenti, Jessica" userId="5051511d-2ba2-4477-9127-30a8a5206819" providerId="ADAL" clId="{AF134D9C-3359-4183-AB9F-A01E49EFD7C3}" dt="2023-02-03T17:13:14.951" v="63" actId="2696"/>
        <pc:sldMkLst>
          <pc:docMk/>
          <pc:sldMk cId="3121781516" sldId="290"/>
        </pc:sldMkLst>
        <pc:spChg chg="mod">
          <ac:chgData name="Valenti, Jessica" userId="5051511d-2ba2-4477-9127-30a8a5206819" providerId="ADAL" clId="{AF134D9C-3359-4183-AB9F-A01E49EFD7C3}" dt="2023-02-03T17:13:04.898" v="62" actId="14100"/>
          <ac:spMkLst>
            <pc:docMk/>
            <pc:sldMk cId="3121781516" sldId="290"/>
            <ac:spMk id="7" creationId="{3CE2A0DD-7450-45DB-8B1B-4F74B52478B9}"/>
          </ac:spMkLst>
        </pc:spChg>
      </pc:sldChg>
      <pc:sldChg chg="modSp">
        <pc:chgData name="Valenti, Jessica" userId="5051511d-2ba2-4477-9127-30a8a5206819" providerId="ADAL" clId="{AF134D9C-3359-4183-AB9F-A01E49EFD7C3}" dt="2023-02-03T15:09:21.368" v="48" actId="1035"/>
        <pc:sldMkLst>
          <pc:docMk/>
          <pc:sldMk cId="3876323543" sldId="291"/>
        </pc:sldMkLst>
        <pc:spChg chg="mod">
          <ac:chgData name="Valenti, Jessica" userId="5051511d-2ba2-4477-9127-30a8a5206819" providerId="ADAL" clId="{AF134D9C-3359-4183-AB9F-A01E49EFD7C3}" dt="2023-02-03T15:09:21.368" v="48" actId="1035"/>
          <ac:spMkLst>
            <pc:docMk/>
            <pc:sldMk cId="3876323543" sldId="291"/>
            <ac:spMk id="7" creationId="{3CE2A0DD-7450-45DB-8B1B-4F74B52478B9}"/>
          </ac:spMkLst>
        </pc:spChg>
      </pc:sldChg>
      <pc:sldChg chg="modSp">
        <pc:chgData name="Valenti, Jessica" userId="5051511d-2ba2-4477-9127-30a8a5206819" providerId="ADAL" clId="{AF134D9C-3359-4183-AB9F-A01E49EFD7C3}" dt="2023-02-03T15:09:34.021" v="49" actId="404"/>
        <pc:sldMkLst>
          <pc:docMk/>
          <pc:sldMk cId="2075859621" sldId="292"/>
        </pc:sldMkLst>
        <pc:spChg chg="mod">
          <ac:chgData name="Valenti, Jessica" userId="5051511d-2ba2-4477-9127-30a8a5206819" providerId="ADAL" clId="{AF134D9C-3359-4183-AB9F-A01E49EFD7C3}" dt="2023-02-03T15:09:34.021" v="49" actId="404"/>
          <ac:spMkLst>
            <pc:docMk/>
            <pc:sldMk cId="2075859621" sldId="292"/>
            <ac:spMk id="7" creationId="{3CE2A0DD-7450-45DB-8B1B-4F74B52478B9}"/>
          </ac:spMkLst>
        </pc:spChg>
      </pc:sldChg>
      <pc:sldChg chg="modSp">
        <pc:chgData name="Valenti, Jessica" userId="5051511d-2ba2-4477-9127-30a8a5206819" providerId="ADAL" clId="{AF134D9C-3359-4183-AB9F-A01E49EFD7C3}" dt="2023-02-03T15:03:04.172" v="30" actId="404"/>
        <pc:sldMkLst>
          <pc:docMk/>
          <pc:sldMk cId="3606558589" sldId="293"/>
        </pc:sldMkLst>
        <pc:spChg chg="mod">
          <ac:chgData name="Valenti, Jessica" userId="5051511d-2ba2-4477-9127-30a8a5206819" providerId="ADAL" clId="{AF134D9C-3359-4183-AB9F-A01E49EFD7C3}" dt="2023-02-03T15:03:04.172" v="30" actId="404"/>
          <ac:spMkLst>
            <pc:docMk/>
            <pc:sldMk cId="3606558589" sldId="293"/>
            <ac:spMk id="7" creationId="{3CE2A0DD-7450-45DB-8B1B-4F74B52478B9}"/>
          </ac:spMkLst>
        </pc:spChg>
      </pc:sldChg>
      <pc:sldChg chg="modSp add">
        <pc:chgData name="Valenti, Jessica" userId="5051511d-2ba2-4477-9127-30a8a5206819" providerId="ADAL" clId="{AF134D9C-3359-4183-AB9F-A01E49EFD7C3}" dt="2023-02-03T17:14:17.045" v="68" actId="948"/>
        <pc:sldMkLst>
          <pc:docMk/>
          <pc:sldMk cId="2968839526" sldId="294"/>
        </pc:sldMkLst>
        <pc:spChg chg="mod">
          <ac:chgData name="Valenti, Jessica" userId="5051511d-2ba2-4477-9127-30a8a5206819" providerId="ADAL" clId="{AF134D9C-3359-4183-AB9F-A01E49EFD7C3}" dt="2023-02-03T17:14:17.045" v="68" actId="948"/>
          <ac:spMkLst>
            <pc:docMk/>
            <pc:sldMk cId="2968839526" sldId="294"/>
            <ac:spMk id="7" creationId="{3CE2A0DD-7450-45DB-8B1B-4F74B52478B9}"/>
          </ac:spMkLst>
        </pc:spChg>
      </pc:sldChg>
    </pc:docChg>
  </pc:docChgLst>
  <pc:docChgLst>
    <pc:chgData name="Gary, Ross" userId="S::rgary@doe.nj.gov::c6bd04cf-75de-41ee-836d-29be6b0c3057" providerId="AD" clId="Web-{5C02EE2E-E464-305A-47C0-8C5D1EC8BB57}"/>
    <pc:docChg chg="modSld">
      <pc:chgData name="Gary, Ross" userId="S::rgary@doe.nj.gov::c6bd04cf-75de-41ee-836d-29be6b0c3057" providerId="AD" clId="Web-{5C02EE2E-E464-305A-47C0-8C5D1EC8BB57}" dt="2023-02-08T20:21:59.485" v="133"/>
      <pc:docMkLst>
        <pc:docMk/>
      </pc:docMkLst>
      <pc:sldChg chg="modSp modNotes">
        <pc:chgData name="Gary, Ross" userId="S::rgary@doe.nj.gov::c6bd04cf-75de-41ee-836d-29be6b0c3057" providerId="AD" clId="Web-{5C02EE2E-E464-305A-47C0-8C5D1EC8BB57}" dt="2023-02-08T20:21:59.485" v="133"/>
        <pc:sldMkLst>
          <pc:docMk/>
          <pc:sldMk cId="2580159855" sldId="289"/>
        </pc:sldMkLst>
        <pc:graphicFrameChg chg="mod modGraphic">
          <ac:chgData name="Gary, Ross" userId="S::rgary@doe.nj.gov::c6bd04cf-75de-41ee-836d-29be6b0c3057" providerId="AD" clId="Web-{5C02EE2E-E464-305A-47C0-8C5D1EC8BB57}" dt="2023-02-08T20:16:39.878" v="93"/>
          <ac:graphicFrameMkLst>
            <pc:docMk/>
            <pc:sldMk cId="2580159855" sldId="289"/>
            <ac:graphicFrameMk id="2" creationId="{2FDDD457-D018-4875-A59E-34FFEA212828}"/>
          </ac:graphicFrameMkLst>
        </pc:graphicFrameChg>
      </pc:sldChg>
      <pc:sldChg chg="modSp modNotes">
        <pc:chgData name="Gary, Ross" userId="S::rgary@doe.nj.gov::c6bd04cf-75de-41ee-836d-29be6b0c3057" providerId="AD" clId="Web-{5C02EE2E-E464-305A-47C0-8C5D1EC8BB57}" dt="2023-02-08T20:15:20.640" v="34"/>
        <pc:sldMkLst>
          <pc:docMk/>
          <pc:sldMk cId="3606558589" sldId="293"/>
        </pc:sldMkLst>
        <pc:spChg chg="mod">
          <ac:chgData name="Gary, Ross" userId="S::rgary@doe.nj.gov::c6bd04cf-75de-41ee-836d-29be6b0c3057" providerId="AD" clId="Web-{5C02EE2E-E464-305A-47C0-8C5D1EC8BB57}" dt="2023-02-08T20:14:45.779" v="21" actId="20577"/>
          <ac:spMkLst>
            <pc:docMk/>
            <pc:sldMk cId="3606558589" sldId="293"/>
            <ac:spMk id="7" creationId="{3CE2A0DD-7450-45DB-8B1B-4F74B52478B9}"/>
          </ac:spMkLst>
        </pc:spChg>
      </pc:sldChg>
    </pc:docChg>
  </pc:docChgLst>
  <pc:docChgLst>
    <pc:chgData name="Chauhan, Swati" userId="4d545244-44e6-4bf6-a485-1eda809375fc" providerId="ADAL" clId="{8FB6A4A7-8448-49C0-9D52-940B82BC89BB}"/>
    <pc:docChg chg="undo custSel addSld modSld">
      <pc:chgData name="Chauhan, Swati" userId="4d545244-44e6-4bf6-a485-1eda809375fc" providerId="ADAL" clId="{8FB6A4A7-8448-49C0-9D52-940B82BC89BB}" dt="2023-02-01T19:27:10.206" v="967" actId="404"/>
      <pc:docMkLst>
        <pc:docMk/>
      </pc:docMkLst>
      <pc:sldChg chg="addCm modCm">
        <pc:chgData name="Chauhan, Swati" userId="4d545244-44e6-4bf6-a485-1eda809375fc" providerId="ADAL" clId="{8FB6A4A7-8448-49C0-9D52-940B82BC89BB}" dt="2023-02-01T18:50:03.101" v="1"/>
        <pc:sldMkLst>
          <pc:docMk/>
          <pc:sldMk cId="1869916186" sldId="256"/>
        </pc:sldMkLst>
      </pc:sldChg>
      <pc:sldChg chg="modSp mod chgLayout">
        <pc:chgData name="Chauhan, Swati" userId="4d545244-44e6-4bf6-a485-1eda809375fc" providerId="ADAL" clId="{8FB6A4A7-8448-49C0-9D52-940B82BC89BB}" dt="2023-02-01T19:07:11.462" v="528" actId="27636"/>
        <pc:sldMkLst>
          <pc:docMk/>
          <pc:sldMk cId="3043386064" sldId="269"/>
        </pc:sldMkLst>
        <pc:spChg chg="mod ord">
          <ac:chgData name="Chauhan, Swati" userId="4d545244-44e6-4bf6-a485-1eda809375fc" providerId="ADAL" clId="{8FB6A4A7-8448-49C0-9D52-940B82BC89BB}" dt="2023-02-01T19:07:11.457" v="527" actId="700"/>
          <ac:spMkLst>
            <pc:docMk/>
            <pc:sldMk cId="3043386064" sldId="269"/>
            <ac:spMk id="5" creationId="{601C56B4-2EC9-44AD-9587-081167E38EB5}"/>
          </ac:spMkLst>
        </pc:spChg>
        <pc:spChg chg="mod ord">
          <ac:chgData name="Chauhan, Swati" userId="4d545244-44e6-4bf6-a485-1eda809375fc" providerId="ADAL" clId="{8FB6A4A7-8448-49C0-9D52-940B82BC89BB}" dt="2023-02-01T19:07:11.457" v="527" actId="700"/>
          <ac:spMkLst>
            <pc:docMk/>
            <pc:sldMk cId="3043386064" sldId="269"/>
            <ac:spMk id="6" creationId="{35762B3D-34B4-40FE-B1EA-0212C3DE8EB8}"/>
          </ac:spMkLst>
        </pc:spChg>
        <pc:spChg chg="mod ord">
          <ac:chgData name="Chauhan, Swati" userId="4d545244-44e6-4bf6-a485-1eda809375fc" providerId="ADAL" clId="{8FB6A4A7-8448-49C0-9D52-940B82BC89BB}" dt="2023-02-01T19:07:11.462" v="528" actId="27636"/>
          <ac:spMkLst>
            <pc:docMk/>
            <pc:sldMk cId="3043386064" sldId="269"/>
            <ac:spMk id="7" creationId="{3CE2A0DD-7450-45DB-8B1B-4F74B52478B9}"/>
          </ac:spMkLst>
        </pc:spChg>
      </pc:sldChg>
      <pc:sldChg chg="modSp mod chgLayout">
        <pc:chgData name="Chauhan, Swati" userId="4d545244-44e6-4bf6-a485-1eda809375fc" providerId="ADAL" clId="{8FB6A4A7-8448-49C0-9D52-940B82BC89BB}" dt="2023-02-01T19:07:08.277" v="526" actId="700"/>
        <pc:sldMkLst>
          <pc:docMk/>
          <pc:sldMk cId="1444267034" sldId="270"/>
        </pc:sldMkLst>
        <pc:spChg chg="mod ord">
          <ac:chgData name="Chauhan, Swati" userId="4d545244-44e6-4bf6-a485-1eda809375fc" providerId="ADAL" clId="{8FB6A4A7-8448-49C0-9D52-940B82BC89BB}" dt="2023-02-01T19:07:08.277" v="526" actId="700"/>
          <ac:spMkLst>
            <pc:docMk/>
            <pc:sldMk cId="1444267034" sldId="270"/>
            <ac:spMk id="5" creationId="{601C56B4-2EC9-44AD-9587-081167E38EB5}"/>
          </ac:spMkLst>
        </pc:spChg>
        <pc:spChg chg="mod ord">
          <ac:chgData name="Chauhan, Swati" userId="4d545244-44e6-4bf6-a485-1eda809375fc" providerId="ADAL" clId="{8FB6A4A7-8448-49C0-9D52-940B82BC89BB}" dt="2023-02-01T19:07:08.277" v="526" actId="700"/>
          <ac:spMkLst>
            <pc:docMk/>
            <pc:sldMk cId="1444267034" sldId="270"/>
            <ac:spMk id="6" creationId="{35762B3D-34B4-40FE-B1EA-0212C3DE8EB8}"/>
          </ac:spMkLst>
        </pc:spChg>
        <pc:spChg chg="mod ord">
          <ac:chgData name="Chauhan, Swati" userId="4d545244-44e6-4bf6-a485-1eda809375fc" providerId="ADAL" clId="{8FB6A4A7-8448-49C0-9D52-940B82BC89BB}" dt="2023-02-01T19:07:08.277" v="526" actId="700"/>
          <ac:spMkLst>
            <pc:docMk/>
            <pc:sldMk cId="1444267034" sldId="270"/>
            <ac:spMk id="7" creationId="{3CE2A0DD-7450-45DB-8B1B-4F74B52478B9}"/>
          </ac:spMkLst>
        </pc:spChg>
      </pc:sldChg>
      <pc:sldChg chg="modSp mod chgLayout">
        <pc:chgData name="Chauhan, Swati" userId="4d545244-44e6-4bf6-a485-1eda809375fc" providerId="ADAL" clId="{8FB6A4A7-8448-49C0-9D52-940B82BC89BB}" dt="2023-02-01T19:10:58.711" v="546" actId="403"/>
        <pc:sldMkLst>
          <pc:docMk/>
          <pc:sldMk cId="2897140991" sldId="271"/>
        </pc:sldMkLst>
        <pc:spChg chg="mod ord">
          <ac:chgData name="Chauhan, Swati" userId="4d545244-44e6-4bf6-a485-1eda809375fc" providerId="ADAL" clId="{8FB6A4A7-8448-49C0-9D52-940B82BC89BB}" dt="2023-02-01T19:06:58.752" v="523" actId="700"/>
          <ac:spMkLst>
            <pc:docMk/>
            <pc:sldMk cId="2897140991" sldId="271"/>
            <ac:spMk id="5" creationId="{601C56B4-2EC9-44AD-9587-081167E38EB5}"/>
          </ac:spMkLst>
        </pc:spChg>
        <pc:spChg chg="mod ord">
          <ac:chgData name="Chauhan, Swati" userId="4d545244-44e6-4bf6-a485-1eda809375fc" providerId="ADAL" clId="{8FB6A4A7-8448-49C0-9D52-940B82BC89BB}" dt="2023-02-01T19:06:58.752" v="523" actId="700"/>
          <ac:spMkLst>
            <pc:docMk/>
            <pc:sldMk cId="2897140991" sldId="271"/>
            <ac:spMk id="6" creationId="{35762B3D-34B4-40FE-B1EA-0212C3DE8EB8}"/>
          </ac:spMkLst>
        </pc:spChg>
        <pc:spChg chg="mod ord">
          <ac:chgData name="Chauhan, Swati" userId="4d545244-44e6-4bf6-a485-1eda809375fc" providerId="ADAL" clId="{8FB6A4A7-8448-49C0-9D52-940B82BC89BB}" dt="2023-02-01T19:10:58.711" v="546" actId="403"/>
          <ac:spMkLst>
            <pc:docMk/>
            <pc:sldMk cId="2897140991" sldId="271"/>
            <ac:spMk id="7" creationId="{3CE2A0DD-7450-45DB-8B1B-4F74B52478B9}"/>
          </ac:spMkLst>
        </pc:spChg>
      </pc:sldChg>
      <pc:sldChg chg="modSp mod chgLayout">
        <pc:chgData name="Chauhan, Swati" userId="4d545244-44e6-4bf6-a485-1eda809375fc" providerId="ADAL" clId="{8FB6A4A7-8448-49C0-9D52-940B82BC89BB}" dt="2023-02-01T19:06:54.917" v="522" actId="700"/>
        <pc:sldMkLst>
          <pc:docMk/>
          <pc:sldMk cId="2371056419" sldId="272"/>
        </pc:sldMkLst>
        <pc:spChg chg="mod ord">
          <ac:chgData name="Chauhan, Swati" userId="4d545244-44e6-4bf6-a485-1eda809375fc" providerId="ADAL" clId="{8FB6A4A7-8448-49C0-9D52-940B82BC89BB}" dt="2023-02-01T19:06:54.917" v="522" actId="700"/>
          <ac:spMkLst>
            <pc:docMk/>
            <pc:sldMk cId="2371056419" sldId="272"/>
            <ac:spMk id="5" creationId="{601C56B4-2EC9-44AD-9587-081167E38EB5}"/>
          </ac:spMkLst>
        </pc:spChg>
        <pc:spChg chg="mod ord">
          <ac:chgData name="Chauhan, Swati" userId="4d545244-44e6-4bf6-a485-1eda809375fc" providerId="ADAL" clId="{8FB6A4A7-8448-49C0-9D52-940B82BC89BB}" dt="2023-02-01T19:06:54.917" v="522" actId="700"/>
          <ac:spMkLst>
            <pc:docMk/>
            <pc:sldMk cId="2371056419" sldId="272"/>
            <ac:spMk id="6" creationId="{35762B3D-34B4-40FE-B1EA-0212C3DE8EB8}"/>
          </ac:spMkLst>
        </pc:spChg>
        <pc:spChg chg="mod ord">
          <ac:chgData name="Chauhan, Swati" userId="4d545244-44e6-4bf6-a485-1eda809375fc" providerId="ADAL" clId="{8FB6A4A7-8448-49C0-9D52-940B82BC89BB}" dt="2023-02-01T19:06:54.917" v="522" actId="700"/>
          <ac:spMkLst>
            <pc:docMk/>
            <pc:sldMk cId="2371056419" sldId="272"/>
            <ac:spMk id="7" creationId="{3CE2A0DD-7450-45DB-8B1B-4F74B52478B9}"/>
          </ac:spMkLst>
        </pc:spChg>
      </pc:sldChg>
      <pc:sldChg chg="modSp mod chgLayout">
        <pc:chgData name="Chauhan, Swati" userId="4d545244-44e6-4bf6-a485-1eda809375fc" providerId="ADAL" clId="{8FB6A4A7-8448-49C0-9D52-940B82BC89BB}" dt="2023-02-01T19:07:04.670" v="525" actId="700"/>
        <pc:sldMkLst>
          <pc:docMk/>
          <pc:sldMk cId="3758072217" sldId="274"/>
        </pc:sldMkLst>
        <pc:spChg chg="mod ord">
          <ac:chgData name="Chauhan, Swati" userId="4d545244-44e6-4bf6-a485-1eda809375fc" providerId="ADAL" clId="{8FB6A4A7-8448-49C0-9D52-940B82BC89BB}" dt="2023-02-01T19:07:04.670" v="525" actId="700"/>
          <ac:spMkLst>
            <pc:docMk/>
            <pc:sldMk cId="3758072217" sldId="274"/>
            <ac:spMk id="5" creationId="{601C56B4-2EC9-44AD-9587-081167E38EB5}"/>
          </ac:spMkLst>
        </pc:spChg>
        <pc:spChg chg="mod ord">
          <ac:chgData name="Chauhan, Swati" userId="4d545244-44e6-4bf6-a485-1eda809375fc" providerId="ADAL" clId="{8FB6A4A7-8448-49C0-9D52-940B82BC89BB}" dt="2023-02-01T19:07:04.670" v="525" actId="700"/>
          <ac:spMkLst>
            <pc:docMk/>
            <pc:sldMk cId="3758072217" sldId="274"/>
            <ac:spMk id="6" creationId="{35762B3D-34B4-40FE-B1EA-0212C3DE8EB8}"/>
          </ac:spMkLst>
        </pc:spChg>
        <pc:spChg chg="mod ord">
          <ac:chgData name="Chauhan, Swati" userId="4d545244-44e6-4bf6-a485-1eda809375fc" providerId="ADAL" clId="{8FB6A4A7-8448-49C0-9D52-940B82BC89BB}" dt="2023-02-01T19:07:04.670" v="525" actId="700"/>
          <ac:spMkLst>
            <pc:docMk/>
            <pc:sldMk cId="3758072217" sldId="274"/>
            <ac:spMk id="7" creationId="{3CE2A0DD-7450-45DB-8B1B-4F74B52478B9}"/>
          </ac:spMkLst>
        </pc:spChg>
      </pc:sldChg>
      <pc:sldChg chg="modSp mod chgLayout">
        <pc:chgData name="Chauhan, Swati" userId="4d545244-44e6-4bf6-a485-1eda809375fc" providerId="ADAL" clId="{8FB6A4A7-8448-49C0-9D52-940B82BC89BB}" dt="2023-02-01T19:07:33.518" v="532" actId="700"/>
        <pc:sldMkLst>
          <pc:docMk/>
          <pc:sldMk cId="1260911669" sldId="275"/>
        </pc:sldMkLst>
        <pc:spChg chg="mod ord">
          <ac:chgData name="Chauhan, Swati" userId="4d545244-44e6-4bf6-a485-1eda809375fc" providerId="ADAL" clId="{8FB6A4A7-8448-49C0-9D52-940B82BC89BB}" dt="2023-02-01T19:07:33.518" v="532" actId="700"/>
          <ac:spMkLst>
            <pc:docMk/>
            <pc:sldMk cId="1260911669" sldId="275"/>
            <ac:spMk id="5" creationId="{601C56B4-2EC9-44AD-9587-081167E38EB5}"/>
          </ac:spMkLst>
        </pc:spChg>
        <pc:spChg chg="mod ord">
          <ac:chgData name="Chauhan, Swati" userId="4d545244-44e6-4bf6-a485-1eda809375fc" providerId="ADAL" clId="{8FB6A4A7-8448-49C0-9D52-940B82BC89BB}" dt="2023-02-01T19:07:33.518" v="532" actId="700"/>
          <ac:spMkLst>
            <pc:docMk/>
            <pc:sldMk cId="1260911669" sldId="275"/>
            <ac:spMk id="6" creationId="{35762B3D-34B4-40FE-B1EA-0212C3DE8EB8}"/>
          </ac:spMkLst>
        </pc:spChg>
        <pc:spChg chg="mod ord">
          <ac:chgData name="Chauhan, Swati" userId="4d545244-44e6-4bf6-a485-1eda809375fc" providerId="ADAL" clId="{8FB6A4A7-8448-49C0-9D52-940B82BC89BB}" dt="2023-02-01T19:07:33.518" v="532" actId="700"/>
          <ac:spMkLst>
            <pc:docMk/>
            <pc:sldMk cId="1260911669" sldId="275"/>
            <ac:spMk id="7" creationId="{3CE2A0DD-7450-45DB-8B1B-4F74B52478B9}"/>
          </ac:spMkLst>
        </pc:spChg>
      </pc:sldChg>
      <pc:sldChg chg="modSp mod chgLayout">
        <pc:chgData name="Chauhan, Swati" userId="4d545244-44e6-4bf6-a485-1eda809375fc" providerId="ADAL" clId="{8FB6A4A7-8448-49C0-9D52-940B82BC89BB}" dt="2023-02-01T19:06:50.398" v="521" actId="27636"/>
        <pc:sldMkLst>
          <pc:docMk/>
          <pc:sldMk cId="3247096922" sldId="276"/>
        </pc:sldMkLst>
        <pc:spChg chg="mod ord">
          <ac:chgData name="Chauhan, Swati" userId="4d545244-44e6-4bf6-a485-1eda809375fc" providerId="ADAL" clId="{8FB6A4A7-8448-49C0-9D52-940B82BC89BB}" dt="2023-02-01T19:06:50.394" v="520" actId="700"/>
          <ac:spMkLst>
            <pc:docMk/>
            <pc:sldMk cId="3247096922" sldId="276"/>
            <ac:spMk id="5" creationId="{601C56B4-2EC9-44AD-9587-081167E38EB5}"/>
          </ac:spMkLst>
        </pc:spChg>
        <pc:spChg chg="mod ord">
          <ac:chgData name="Chauhan, Swati" userId="4d545244-44e6-4bf6-a485-1eda809375fc" providerId="ADAL" clId="{8FB6A4A7-8448-49C0-9D52-940B82BC89BB}" dt="2023-02-01T19:06:50.394" v="520" actId="700"/>
          <ac:spMkLst>
            <pc:docMk/>
            <pc:sldMk cId="3247096922" sldId="276"/>
            <ac:spMk id="6" creationId="{35762B3D-34B4-40FE-B1EA-0212C3DE8EB8}"/>
          </ac:spMkLst>
        </pc:spChg>
        <pc:spChg chg="mod ord">
          <ac:chgData name="Chauhan, Swati" userId="4d545244-44e6-4bf6-a485-1eda809375fc" providerId="ADAL" clId="{8FB6A4A7-8448-49C0-9D52-940B82BC89BB}" dt="2023-02-01T19:06:50.398" v="521" actId="27636"/>
          <ac:spMkLst>
            <pc:docMk/>
            <pc:sldMk cId="3247096922" sldId="276"/>
            <ac:spMk id="7" creationId="{3CE2A0DD-7450-45DB-8B1B-4F74B52478B9}"/>
          </ac:spMkLst>
        </pc:spChg>
      </pc:sldChg>
      <pc:sldChg chg="modSp mod chgLayout">
        <pc:chgData name="Chauhan, Swati" userId="4d545244-44e6-4bf6-a485-1eda809375fc" providerId="ADAL" clId="{8FB6A4A7-8448-49C0-9D52-940B82BC89BB}" dt="2023-02-01T19:06:44.814" v="519" actId="700"/>
        <pc:sldMkLst>
          <pc:docMk/>
          <pc:sldMk cId="2144384000" sldId="277"/>
        </pc:sldMkLst>
        <pc:spChg chg="mod ord">
          <ac:chgData name="Chauhan, Swati" userId="4d545244-44e6-4bf6-a485-1eda809375fc" providerId="ADAL" clId="{8FB6A4A7-8448-49C0-9D52-940B82BC89BB}" dt="2023-02-01T19:06:44.814" v="519" actId="700"/>
          <ac:spMkLst>
            <pc:docMk/>
            <pc:sldMk cId="2144384000" sldId="277"/>
            <ac:spMk id="5" creationId="{601C56B4-2EC9-44AD-9587-081167E38EB5}"/>
          </ac:spMkLst>
        </pc:spChg>
        <pc:spChg chg="mod ord">
          <ac:chgData name="Chauhan, Swati" userId="4d545244-44e6-4bf6-a485-1eda809375fc" providerId="ADAL" clId="{8FB6A4A7-8448-49C0-9D52-940B82BC89BB}" dt="2023-02-01T19:06:44.814" v="519" actId="700"/>
          <ac:spMkLst>
            <pc:docMk/>
            <pc:sldMk cId="2144384000" sldId="277"/>
            <ac:spMk id="6" creationId="{35762B3D-34B4-40FE-B1EA-0212C3DE8EB8}"/>
          </ac:spMkLst>
        </pc:spChg>
        <pc:spChg chg="mod ord">
          <ac:chgData name="Chauhan, Swati" userId="4d545244-44e6-4bf6-a485-1eda809375fc" providerId="ADAL" clId="{8FB6A4A7-8448-49C0-9D52-940B82BC89BB}" dt="2023-02-01T19:06:44.814" v="519" actId="700"/>
          <ac:spMkLst>
            <pc:docMk/>
            <pc:sldMk cId="2144384000" sldId="277"/>
            <ac:spMk id="7" creationId="{3CE2A0DD-7450-45DB-8B1B-4F74B52478B9}"/>
          </ac:spMkLst>
        </pc:spChg>
      </pc:sldChg>
      <pc:sldChg chg="modSp mod chgLayout">
        <pc:chgData name="Chauhan, Swati" userId="4d545244-44e6-4bf6-a485-1eda809375fc" providerId="ADAL" clId="{8FB6A4A7-8448-49C0-9D52-940B82BC89BB}" dt="2023-02-01T19:07:02.130" v="524" actId="700"/>
        <pc:sldMkLst>
          <pc:docMk/>
          <pc:sldMk cId="757967564" sldId="278"/>
        </pc:sldMkLst>
        <pc:spChg chg="mod ord">
          <ac:chgData name="Chauhan, Swati" userId="4d545244-44e6-4bf6-a485-1eda809375fc" providerId="ADAL" clId="{8FB6A4A7-8448-49C0-9D52-940B82BC89BB}" dt="2023-02-01T19:07:02.130" v="524" actId="700"/>
          <ac:spMkLst>
            <pc:docMk/>
            <pc:sldMk cId="757967564" sldId="278"/>
            <ac:spMk id="5" creationId="{601C56B4-2EC9-44AD-9587-081167E38EB5}"/>
          </ac:spMkLst>
        </pc:spChg>
        <pc:spChg chg="mod ord">
          <ac:chgData name="Chauhan, Swati" userId="4d545244-44e6-4bf6-a485-1eda809375fc" providerId="ADAL" clId="{8FB6A4A7-8448-49C0-9D52-940B82BC89BB}" dt="2023-02-01T19:07:02.130" v="524" actId="700"/>
          <ac:spMkLst>
            <pc:docMk/>
            <pc:sldMk cId="757967564" sldId="278"/>
            <ac:spMk id="6" creationId="{35762B3D-34B4-40FE-B1EA-0212C3DE8EB8}"/>
          </ac:spMkLst>
        </pc:spChg>
        <pc:spChg chg="mod ord">
          <ac:chgData name="Chauhan, Swati" userId="4d545244-44e6-4bf6-a485-1eda809375fc" providerId="ADAL" clId="{8FB6A4A7-8448-49C0-9D52-940B82BC89BB}" dt="2023-02-01T19:07:02.130" v="524" actId="700"/>
          <ac:spMkLst>
            <pc:docMk/>
            <pc:sldMk cId="757967564" sldId="278"/>
            <ac:spMk id="7" creationId="{3CE2A0DD-7450-45DB-8B1B-4F74B52478B9}"/>
          </ac:spMkLst>
        </pc:spChg>
      </pc:sldChg>
      <pc:sldChg chg="modSp mod chgLayout">
        <pc:chgData name="Chauhan, Swati" userId="4d545244-44e6-4bf6-a485-1eda809375fc" providerId="ADAL" clId="{8FB6A4A7-8448-49C0-9D52-940B82BC89BB}" dt="2023-02-01T19:06:41.271" v="518" actId="27636"/>
        <pc:sldMkLst>
          <pc:docMk/>
          <pc:sldMk cId="2553339314" sldId="279"/>
        </pc:sldMkLst>
        <pc:spChg chg="mod ord">
          <ac:chgData name="Chauhan, Swati" userId="4d545244-44e6-4bf6-a485-1eda809375fc" providerId="ADAL" clId="{8FB6A4A7-8448-49C0-9D52-940B82BC89BB}" dt="2023-02-01T19:06:41.260" v="517" actId="700"/>
          <ac:spMkLst>
            <pc:docMk/>
            <pc:sldMk cId="2553339314" sldId="279"/>
            <ac:spMk id="5" creationId="{601C56B4-2EC9-44AD-9587-081167E38EB5}"/>
          </ac:spMkLst>
        </pc:spChg>
        <pc:spChg chg="mod ord">
          <ac:chgData name="Chauhan, Swati" userId="4d545244-44e6-4bf6-a485-1eda809375fc" providerId="ADAL" clId="{8FB6A4A7-8448-49C0-9D52-940B82BC89BB}" dt="2023-02-01T19:06:41.260" v="517" actId="700"/>
          <ac:spMkLst>
            <pc:docMk/>
            <pc:sldMk cId="2553339314" sldId="279"/>
            <ac:spMk id="6" creationId="{35762B3D-34B4-40FE-B1EA-0212C3DE8EB8}"/>
          </ac:spMkLst>
        </pc:spChg>
        <pc:spChg chg="mod ord">
          <ac:chgData name="Chauhan, Swati" userId="4d545244-44e6-4bf6-a485-1eda809375fc" providerId="ADAL" clId="{8FB6A4A7-8448-49C0-9D52-940B82BC89BB}" dt="2023-02-01T19:06:41.271" v="518" actId="27636"/>
          <ac:spMkLst>
            <pc:docMk/>
            <pc:sldMk cId="2553339314" sldId="279"/>
            <ac:spMk id="7" creationId="{3CE2A0DD-7450-45DB-8B1B-4F74B52478B9}"/>
          </ac:spMkLst>
        </pc:spChg>
      </pc:sldChg>
      <pc:sldChg chg="modSp mod chgLayout">
        <pc:chgData name="Chauhan, Swati" userId="4d545244-44e6-4bf6-a485-1eda809375fc" providerId="ADAL" clId="{8FB6A4A7-8448-49C0-9D52-940B82BC89BB}" dt="2023-02-01T19:07:45.473" v="533" actId="700"/>
        <pc:sldMkLst>
          <pc:docMk/>
          <pc:sldMk cId="404026605" sldId="280"/>
        </pc:sldMkLst>
        <pc:spChg chg="mod ord">
          <ac:chgData name="Chauhan, Swati" userId="4d545244-44e6-4bf6-a485-1eda809375fc" providerId="ADAL" clId="{8FB6A4A7-8448-49C0-9D52-940B82BC89BB}" dt="2023-02-01T19:07:45.473" v="533" actId="700"/>
          <ac:spMkLst>
            <pc:docMk/>
            <pc:sldMk cId="404026605" sldId="280"/>
            <ac:spMk id="5" creationId="{601C56B4-2EC9-44AD-9587-081167E38EB5}"/>
          </ac:spMkLst>
        </pc:spChg>
        <pc:spChg chg="mod ord">
          <ac:chgData name="Chauhan, Swati" userId="4d545244-44e6-4bf6-a485-1eda809375fc" providerId="ADAL" clId="{8FB6A4A7-8448-49C0-9D52-940B82BC89BB}" dt="2023-02-01T19:07:45.473" v="533" actId="700"/>
          <ac:spMkLst>
            <pc:docMk/>
            <pc:sldMk cId="404026605" sldId="280"/>
            <ac:spMk id="6" creationId="{35762B3D-34B4-40FE-B1EA-0212C3DE8EB8}"/>
          </ac:spMkLst>
        </pc:spChg>
        <pc:spChg chg="mod ord">
          <ac:chgData name="Chauhan, Swati" userId="4d545244-44e6-4bf6-a485-1eda809375fc" providerId="ADAL" clId="{8FB6A4A7-8448-49C0-9D52-940B82BC89BB}" dt="2023-02-01T19:07:45.473" v="533" actId="700"/>
          <ac:spMkLst>
            <pc:docMk/>
            <pc:sldMk cId="404026605" sldId="280"/>
            <ac:spMk id="7" creationId="{3CE2A0DD-7450-45DB-8B1B-4F74B52478B9}"/>
          </ac:spMkLst>
        </pc:spChg>
      </pc:sldChg>
      <pc:sldChg chg="modSp mod chgLayout">
        <pc:chgData name="Chauhan, Swati" userId="4d545244-44e6-4bf6-a485-1eda809375fc" providerId="ADAL" clId="{8FB6A4A7-8448-49C0-9D52-940B82BC89BB}" dt="2023-02-01T19:07:29.278" v="531" actId="700"/>
        <pc:sldMkLst>
          <pc:docMk/>
          <pc:sldMk cId="3645072076" sldId="281"/>
        </pc:sldMkLst>
        <pc:spChg chg="mod ord">
          <ac:chgData name="Chauhan, Swati" userId="4d545244-44e6-4bf6-a485-1eda809375fc" providerId="ADAL" clId="{8FB6A4A7-8448-49C0-9D52-940B82BC89BB}" dt="2023-02-01T19:07:29.278" v="531" actId="700"/>
          <ac:spMkLst>
            <pc:docMk/>
            <pc:sldMk cId="3645072076" sldId="281"/>
            <ac:spMk id="5" creationId="{601C56B4-2EC9-44AD-9587-081167E38EB5}"/>
          </ac:spMkLst>
        </pc:spChg>
        <pc:spChg chg="mod ord">
          <ac:chgData name="Chauhan, Swati" userId="4d545244-44e6-4bf6-a485-1eda809375fc" providerId="ADAL" clId="{8FB6A4A7-8448-49C0-9D52-940B82BC89BB}" dt="2023-02-01T19:07:29.278" v="531" actId="700"/>
          <ac:spMkLst>
            <pc:docMk/>
            <pc:sldMk cId="3645072076" sldId="281"/>
            <ac:spMk id="6" creationId="{35762B3D-34B4-40FE-B1EA-0212C3DE8EB8}"/>
          </ac:spMkLst>
        </pc:spChg>
        <pc:spChg chg="mod ord">
          <ac:chgData name="Chauhan, Swati" userId="4d545244-44e6-4bf6-a485-1eda809375fc" providerId="ADAL" clId="{8FB6A4A7-8448-49C0-9D52-940B82BC89BB}" dt="2023-02-01T19:07:29.278" v="531" actId="700"/>
          <ac:spMkLst>
            <pc:docMk/>
            <pc:sldMk cId="3645072076" sldId="281"/>
            <ac:spMk id="7" creationId="{3CE2A0DD-7450-45DB-8B1B-4F74B52478B9}"/>
          </ac:spMkLst>
        </pc:spChg>
      </pc:sldChg>
      <pc:sldChg chg="modSp mod chgLayout">
        <pc:chgData name="Chauhan, Swati" userId="4d545244-44e6-4bf6-a485-1eda809375fc" providerId="ADAL" clId="{8FB6A4A7-8448-49C0-9D52-940B82BC89BB}" dt="2023-02-01T19:06:37.726" v="516" actId="27636"/>
        <pc:sldMkLst>
          <pc:docMk/>
          <pc:sldMk cId="2255929255" sldId="282"/>
        </pc:sldMkLst>
        <pc:spChg chg="mod ord">
          <ac:chgData name="Chauhan, Swati" userId="4d545244-44e6-4bf6-a485-1eda809375fc" providerId="ADAL" clId="{8FB6A4A7-8448-49C0-9D52-940B82BC89BB}" dt="2023-02-01T19:06:37.711" v="515" actId="700"/>
          <ac:spMkLst>
            <pc:docMk/>
            <pc:sldMk cId="2255929255" sldId="282"/>
            <ac:spMk id="5" creationId="{601C56B4-2EC9-44AD-9587-081167E38EB5}"/>
          </ac:spMkLst>
        </pc:spChg>
        <pc:spChg chg="mod ord">
          <ac:chgData name="Chauhan, Swati" userId="4d545244-44e6-4bf6-a485-1eda809375fc" providerId="ADAL" clId="{8FB6A4A7-8448-49C0-9D52-940B82BC89BB}" dt="2023-02-01T19:06:37.711" v="515" actId="700"/>
          <ac:spMkLst>
            <pc:docMk/>
            <pc:sldMk cId="2255929255" sldId="282"/>
            <ac:spMk id="6" creationId="{35762B3D-34B4-40FE-B1EA-0212C3DE8EB8}"/>
          </ac:spMkLst>
        </pc:spChg>
        <pc:spChg chg="mod ord">
          <ac:chgData name="Chauhan, Swati" userId="4d545244-44e6-4bf6-a485-1eda809375fc" providerId="ADAL" clId="{8FB6A4A7-8448-49C0-9D52-940B82BC89BB}" dt="2023-02-01T19:06:37.726" v="516" actId="27636"/>
          <ac:spMkLst>
            <pc:docMk/>
            <pc:sldMk cId="2255929255" sldId="282"/>
            <ac:spMk id="7" creationId="{3CE2A0DD-7450-45DB-8B1B-4F74B52478B9}"/>
          </ac:spMkLst>
        </pc:spChg>
      </pc:sldChg>
      <pc:sldChg chg="modSp mod chgLayout">
        <pc:chgData name="Chauhan, Swati" userId="4d545244-44e6-4bf6-a485-1eda809375fc" providerId="ADAL" clId="{8FB6A4A7-8448-49C0-9D52-940B82BC89BB}" dt="2023-02-01T19:06:34.465" v="514" actId="700"/>
        <pc:sldMkLst>
          <pc:docMk/>
          <pc:sldMk cId="1757155824" sldId="283"/>
        </pc:sldMkLst>
        <pc:spChg chg="mod ord">
          <ac:chgData name="Chauhan, Swati" userId="4d545244-44e6-4bf6-a485-1eda809375fc" providerId="ADAL" clId="{8FB6A4A7-8448-49C0-9D52-940B82BC89BB}" dt="2023-02-01T19:06:34.465" v="514" actId="700"/>
          <ac:spMkLst>
            <pc:docMk/>
            <pc:sldMk cId="1757155824" sldId="283"/>
            <ac:spMk id="5" creationId="{601C56B4-2EC9-44AD-9587-081167E38EB5}"/>
          </ac:spMkLst>
        </pc:spChg>
        <pc:spChg chg="mod ord">
          <ac:chgData name="Chauhan, Swati" userId="4d545244-44e6-4bf6-a485-1eda809375fc" providerId="ADAL" clId="{8FB6A4A7-8448-49C0-9D52-940B82BC89BB}" dt="2023-02-01T19:06:34.465" v="514" actId="700"/>
          <ac:spMkLst>
            <pc:docMk/>
            <pc:sldMk cId="1757155824" sldId="283"/>
            <ac:spMk id="6" creationId="{35762B3D-34B4-40FE-B1EA-0212C3DE8EB8}"/>
          </ac:spMkLst>
        </pc:spChg>
        <pc:spChg chg="mod ord">
          <ac:chgData name="Chauhan, Swati" userId="4d545244-44e6-4bf6-a485-1eda809375fc" providerId="ADAL" clId="{8FB6A4A7-8448-49C0-9D52-940B82BC89BB}" dt="2023-02-01T19:06:34.465" v="514" actId="700"/>
          <ac:spMkLst>
            <pc:docMk/>
            <pc:sldMk cId="1757155824" sldId="283"/>
            <ac:spMk id="8" creationId="{D160ABAE-DA5F-48BA-8809-1D3A62B6D39B}"/>
          </ac:spMkLst>
        </pc:spChg>
      </pc:sldChg>
      <pc:sldChg chg="addSp delSp modSp mod modClrScheme addCm modCm chgLayout">
        <pc:chgData name="Chauhan, Swati" userId="4d545244-44e6-4bf6-a485-1eda809375fc" providerId="ADAL" clId="{8FB6A4A7-8448-49C0-9D52-940B82BC89BB}" dt="2023-02-01T19:27:10.206" v="967" actId="404"/>
        <pc:sldMkLst>
          <pc:docMk/>
          <pc:sldMk cId="1848373185" sldId="284"/>
        </pc:sldMkLst>
        <pc:spChg chg="mod ord">
          <ac:chgData name="Chauhan, Swati" userId="4d545244-44e6-4bf6-a485-1eda809375fc" providerId="ADAL" clId="{8FB6A4A7-8448-49C0-9D52-940B82BC89BB}" dt="2023-02-01T19:14:44.368" v="949" actId="13244"/>
          <ac:spMkLst>
            <pc:docMk/>
            <pc:sldMk cId="1848373185" sldId="284"/>
            <ac:spMk id="5" creationId="{601C56B4-2EC9-44AD-9587-081167E38EB5}"/>
          </ac:spMkLst>
        </pc:spChg>
        <pc:spChg chg="mod">
          <ac:chgData name="Chauhan, Swati" userId="4d545244-44e6-4bf6-a485-1eda809375fc" providerId="ADAL" clId="{8FB6A4A7-8448-49C0-9D52-940B82BC89BB}" dt="2023-02-01T19:05:50.517" v="504" actId="26606"/>
          <ac:spMkLst>
            <pc:docMk/>
            <pc:sldMk cId="1848373185" sldId="284"/>
            <ac:spMk id="6" creationId="{35762B3D-34B4-40FE-B1EA-0212C3DE8EB8}"/>
          </ac:spMkLst>
        </pc:spChg>
        <pc:spChg chg="mod">
          <ac:chgData name="Chauhan, Swati" userId="4d545244-44e6-4bf6-a485-1eda809375fc" providerId="ADAL" clId="{8FB6A4A7-8448-49C0-9D52-940B82BC89BB}" dt="2023-02-01T19:15:31.783" v="956" actId="1076"/>
          <ac:spMkLst>
            <pc:docMk/>
            <pc:sldMk cId="1848373185" sldId="284"/>
            <ac:spMk id="7" creationId="{3CE2A0DD-7450-45DB-8B1B-4F74B52478B9}"/>
          </ac:spMkLst>
        </pc:spChg>
        <pc:graphicFrameChg chg="add del mod modGraphic">
          <ac:chgData name="Chauhan, Swati" userId="4d545244-44e6-4bf6-a485-1eda809375fc" providerId="ADAL" clId="{8FB6A4A7-8448-49C0-9D52-940B82BC89BB}" dt="2023-02-01T18:59:39.975" v="320" actId="478"/>
          <ac:graphicFrameMkLst>
            <pc:docMk/>
            <pc:sldMk cId="1848373185" sldId="284"/>
            <ac:graphicFrameMk id="2" creationId="{C39A9D95-C4BD-46C2-93B2-BC5BEA25957A}"/>
          </ac:graphicFrameMkLst>
        </pc:graphicFrameChg>
        <pc:graphicFrameChg chg="add mod modGraphic">
          <ac:chgData name="Chauhan, Swati" userId="4d545244-44e6-4bf6-a485-1eda809375fc" providerId="ADAL" clId="{8FB6A4A7-8448-49C0-9D52-940B82BC89BB}" dt="2023-02-01T19:27:10.206" v="967" actId="404"/>
          <ac:graphicFrameMkLst>
            <pc:docMk/>
            <pc:sldMk cId="1848373185" sldId="284"/>
            <ac:graphicFrameMk id="3" creationId="{78581CE1-F7F1-452C-B6C4-6D00071669F3}"/>
          </ac:graphicFrameMkLst>
        </pc:graphicFrameChg>
      </pc:sldChg>
      <pc:sldChg chg="modSp mod chgLayout">
        <pc:chgData name="Chauhan, Swati" userId="4d545244-44e6-4bf6-a485-1eda809375fc" providerId="ADAL" clId="{8FB6A4A7-8448-49C0-9D52-940B82BC89BB}" dt="2023-02-01T19:07:21.808" v="529" actId="700"/>
        <pc:sldMkLst>
          <pc:docMk/>
          <pc:sldMk cId="1309167059" sldId="285"/>
        </pc:sldMkLst>
        <pc:spChg chg="mod ord">
          <ac:chgData name="Chauhan, Swati" userId="4d545244-44e6-4bf6-a485-1eda809375fc" providerId="ADAL" clId="{8FB6A4A7-8448-49C0-9D52-940B82BC89BB}" dt="2023-02-01T19:07:21.808" v="529" actId="700"/>
          <ac:spMkLst>
            <pc:docMk/>
            <pc:sldMk cId="1309167059" sldId="285"/>
            <ac:spMk id="5" creationId="{601C56B4-2EC9-44AD-9587-081167E38EB5}"/>
          </ac:spMkLst>
        </pc:spChg>
        <pc:spChg chg="mod ord">
          <ac:chgData name="Chauhan, Swati" userId="4d545244-44e6-4bf6-a485-1eda809375fc" providerId="ADAL" clId="{8FB6A4A7-8448-49C0-9D52-940B82BC89BB}" dt="2023-02-01T19:07:21.808" v="529" actId="700"/>
          <ac:spMkLst>
            <pc:docMk/>
            <pc:sldMk cId="1309167059" sldId="285"/>
            <ac:spMk id="6" creationId="{35762B3D-34B4-40FE-B1EA-0212C3DE8EB8}"/>
          </ac:spMkLst>
        </pc:spChg>
        <pc:spChg chg="mod ord">
          <ac:chgData name="Chauhan, Swati" userId="4d545244-44e6-4bf6-a485-1eda809375fc" providerId="ADAL" clId="{8FB6A4A7-8448-49C0-9D52-940B82BC89BB}" dt="2023-02-01T19:07:21.808" v="529" actId="700"/>
          <ac:spMkLst>
            <pc:docMk/>
            <pc:sldMk cId="1309167059" sldId="285"/>
            <ac:spMk id="7" creationId="{3CE2A0DD-7450-45DB-8B1B-4F74B52478B9}"/>
          </ac:spMkLst>
        </pc:spChg>
      </pc:sldChg>
      <pc:sldChg chg="modSp mod chgLayout">
        <pc:chgData name="Chauhan, Swati" userId="4d545244-44e6-4bf6-a485-1eda809375fc" providerId="ADAL" clId="{8FB6A4A7-8448-49C0-9D52-940B82BC89BB}" dt="2023-02-01T19:07:48.706" v="535" actId="27636"/>
        <pc:sldMkLst>
          <pc:docMk/>
          <pc:sldMk cId="473029945" sldId="286"/>
        </pc:sldMkLst>
        <pc:spChg chg="mod ord">
          <ac:chgData name="Chauhan, Swati" userId="4d545244-44e6-4bf6-a485-1eda809375fc" providerId="ADAL" clId="{8FB6A4A7-8448-49C0-9D52-940B82BC89BB}" dt="2023-02-01T19:07:48.694" v="534" actId="700"/>
          <ac:spMkLst>
            <pc:docMk/>
            <pc:sldMk cId="473029945" sldId="286"/>
            <ac:spMk id="5" creationId="{601C56B4-2EC9-44AD-9587-081167E38EB5}"/>
          </ac:spMkLst>
        </pc:spChg>
        <pc:spChg chg="mod ord">
          <ac:chgData name="Chauhan, Swati" userId="4d545244-44e6-4bf6-a485-1eda809375fc" providerId="ADAL" clId="{8FB6A4A7-8448-49C0-9D52-940B82BC89BB}" dt="2023-02-01T19:07:48.694" v="534" actId="700"/>
          <ac:spMkLst>
            <pc:docMk/>
            <pc:sldMk cId="473029945" sldId="286"/>
            <ac:spMk id="6" creationId="{35762B3D-34B4-40FE-B1EA-0212C3DE8EB8}"/>
          </ac:spMkLst>
        </pc:spChg>
        <pc:spChg chg="mod ord">
          <ac:chgData name="Chauhan, Swati" userId="4d545244-44e6-4bf6-a485-1eda809375fc" providerId="ADAL" clId="{8FB6A4A7-8448-49C0-9D52-940B82BC89BB}" dt="2023-02-01T19:07:48.706" v="535" actId="27636"/>
          <ac:spMkLst>
            <pc:docMk/>
            <pc:sldMk cId="473029945" sldId="286"/>
            <ac:spMk id="7" creationId="{3CE2A0DD-7450-45DB-8B1B-4F74B52478B9}"/>
          </ac:spMkLst>
        </pc:spChg>
      </pc:sldChg>
      <pc:sldChg chg="modSp mod chgLayout">
        <pc:chgData name="Chauhan, Swati" userId="4d545244-44e6-4bf6-a485-1eda809375fc" providerId="ADAL" clId="{8FB6A4A7-8448-49C0-9D52-940B82BC89BB}" dt="2023-02-01T19:15:03.377" v="951" actId="13244"/>
        <pc:sldMkLst>
          <pc:docMk/>
          <pc:sldMk cId="2580159855" sldId="289"/>
        </pc:sldMkLst>
        <pc:spChg chg="mod ord">
          <ac:chgData name="Chauhan, Swati" userId="4d545244-44e6-4bf6-a485-1eda809375fc" providerId="ADAL" clId="{8FB6A4A7-8448-49C0-9D52-940B82BC89BB}" dt="2023-02-01T19:07:52.348" v="536" actId="700"/>
          <ac:spMkLst>
            <pc:docMk/>
            <pc:sldMk cId="2580159855" sldId="289"/>
            <ac:spMk id="5" creationId="{601C56B4-2EC9-44AD-9587-081167E38EB5}"/>
          </ac:spMkLst>
        </pc:spChg>
        <pc:spChg chg="mod ord">
          <ac:chgData name="Chauhan, Swati" userId="4d545244-44e6-4bf6-a485-1eda809375fc" providerId="ADAL" clId="{8FB6A4A7-8448-49C0-9D52-940B82BC89BB}" dt="2023-02-01T19:07:52.348" v="536" actId="700"/>
          <ac:spMkLst>
            <pc:docMk/>
            <pc:sldMk cId="2580159855" sldId="289"/>
            <ac:spMk id="6" creationId="{35762B3D-34B4-40FE-B1EA-0212C3DE8EB8}"/>
          </ac:spMkLst>
        </pc:spChg>
        <pc:spChg chg="mod ord">
          <ac:chgData name="Chauhan, Swati" userId="4d545244-44e6-4bf6-a485-1eda809375fc" providerId="ADAL" clId="{8FB6A4A7-8448-49C0-9D52-940B82BC89BB}" dt="2023-02-01T19:07:52.348" v="536" actId="700"/>
          <ac:spMkLst>
            <pc:docMk/>
            <pc:sldMk cId="2580159855" sldId="289"/>
            <ac:spMk id="7" creationId="{3CE2A0DD-7450-45DB-8B1B-4F74B52478B9}"/>
          </ac:spMkLst>
        </pc:spChg>
        <pc:graphicFrameChg chg="ord">
          <ac:chgData name="Chauhan, Swati" userId="4d545244-44e6-4bf6-a485-1eda809375fc" providerId="ADAL" clId="{8FB6A4A7-8448-49C0-9D52-940B82BC89BB}" dt="2023-02-01T19:15:03.377" v="951" actId="13244"/>
          <ac:graphicFrameMkLst>
            <pc:docMk/>
            <pc:sldMk cId="2580159855" sldId="289"/>
            <ac:graphicFrameMk id="2" creationId="{2FDDD457-D018-4875-A59E-34FFEA212828}"/>
          </ac:graphicFrameMkLst>
        </pc:graphicFrameChg>
      </pc:sldChg>
      <pc:sldChg chg="modSp mod chgLayout">
        <pc:chgData name="Chauhan, Swati" userId="4d545244-44e6-4bf6-a485-1eda809375fc" providerId="ADAL" clId="{8FB6A4A7-8448-49C0-9D52-940B82BC89BB}" dt="2023-02-01T19:09:02.767" v="545" actId="33524"/>
        <pc:sldMkLst>
          <pc:docMk/>
          <pc:sldMk cId="3121781516" sldId="290"/>
        </pc:sldMkLst>
        <pc:spChg chg="mod ord">
          <ac:chgData name="Chauhan, Swati" userId="4d545244-44e6-4bf6-a485-1eda809375fc" providerId="ADAL" clId="{8FB6A4A7-8448-49C0-9D52-940B82BC89BB}" dt="2023-02-01T19:08:04.278" v="539" actId="700"/>
          <ac:spMkLst>
            <pc:docMk/>
            <pc:sldMk cId="3121781516" sldId="290"/>
            <ac:spMk id="5" creationId="{601C56B4-2EC9-44AD-9587-081167E38EB5}"/>
          </ac:spMkLst>
        </pc:spChg>
        <pc:spChg chg="mod ord">
          <ac:chgData name="Chauhan, Swati" userId="4d545244-44e6-4bf6-a485-1eda809375fc" providerId="ADAL" clId="{8FB6A4A7-8448-49C0-9D52-940B82BC89BB}" dt="2023-02-01T19:08:04.278" v="539" actId="700"/>
          <ac:spMkLst>
            <pc:docMk/>
            <pc:sldMk cId="3121781516" sldId="290"/>
            <ac:spMk id="6" creationId="{35762B3D-34B4-40FE-B1EA-0212C3DE8EB8}"/>
          </ac:spMkLst>
        </pc:spChg>
        <pc:spChg chg="mod ord">
          <ac:chgData name="Chauhan, Swati" userId="4d545244-44e6-4bf6-a485-1eda809375fc" providerId="ADAL" clId="{8FB6A4A7-8448-49C0-9D52-940B82BC89BB}" dt="2023-02-01T19:09:02.767" v="545" actId="33524"/>
          <ac:spMkLst>
            <pc:docMk/>
            <pc:sldMk cId="3121781516" sldId="290"/>
            <ac:spMk id="7" creationId="{3CE2A0DD-7450-45DB-8B1B-4F74B52478B9}"/>
          </ac:spMkLst>
        </pc:spChg>
      </pc:sldChg>
      <pc:sldChg chg="modSp mod chgLayout">
        <pc:chgData name="Chauhan, Swati" userId="4d545244-44e6-4bf6-a485-1eda809375fc" providerId="ADAL" clId="{8FB6A4A7-8448-49C0-9D52-940B82BC89BB}" dt="2023-02-01T19:08:28.845" v="540" actId="33524"/>
        <pc:sldMkLst>
          <pc:docMk/>
          <pc:sldMk cId="3876323543" sldId="291"/>
        </pc:sldMkLst>
        <pc:spChg chg="mod ord">
          <ac:chgData name="Chauhan, Swati" userId="4d545244-44e6-4bf6-a485-1eda809375fc" providerId="ADAL" clId="{8FB6A4A7-8448-49C0-9D52-940B82BC89BB}" dt="2023-02-01T19:07:57.967" v="537" actId="700"/>
          <ac:spMkLst>
            <pc:docMk/>
            <pc:sldMk cId="3876323543" sldId="291"/>
            <ac:spMk id="5" creationId="{601C56B4-2EC9-44AD-9587-081167E38EB5}"/>
          </ac:spMkLst>
        </pc:spChg>
        <pc:spChg chg="mod ord">
          <ac:chgData name="Chauhan, Swati" userId="4d545244-44e6-4bf6-a485-1eda809375fc" providerId="ADAL" clId="{8FB6A4A7-8448-49C0-9D52-940B82BC89BB}" dt="2023-02-01T19:07:57.967" v="537" actId="700"/>
          <ac:spMkLst>
            <pc:docMk/>
            <pc:sldMk cId="3876323543" sldId="291"/>
            <ac:spMk id="6" creationId="{35762B3D-34B4-40FE-B1EA-0212C3DE8EB8}"/>
          </ac:spMkLst>
        </pc:spChg>
        <pc:spChg chg="mod ord">
          <ac:chgData name="Chauhan, Swati" userId="4d545244-44e6-4bf6-a485-1eda809375fc" providerId="ADAL" clId="{8FB6A4A7-8448-49C0-9D52-940B82BC89BB}" dt="2023-02-01T19:08:28.845" v="540" actId="33524"/>
          <ac:spMkLst>
            <pc:docMk/>
            <pc:sldMk cId="3876323543" sldId="291"/>
            <ac:spMk id="7" creationId="{3CE2A0DD-7450-45DB-8B1B-4F74B52478B9}"/>
          </ac:spMkLst>
        </pc:spChg>
      </pc:sldChg>
      <pc:sldChg chg="modSp mod chgLayout">
        <pc:chgData name="Chauhan, Swati" userId="4d545244-44e6-4bf6-a485-1eda809375fc" providerId="ADAL" clId="{8FB6A4A7-8448-49C0-9D52-940B82BC89BB}" dt="2023-02-01T19:08:56.393" v="544" actId="20577"/>
        <pc:sldMkLst>
          <pc:docMk/>
          <pc:sldMk cId="2075859621" sldId="292"/>
        </pc:sldMkLst>
        <pc:spChg chg="mod ord">
          <ac:chgData name="Chauhan, Swati" userId="4d545244-44e6-4bf6-a485-1eda809375fc" providerId="ADAL" clId="{8FB6A4A7-8448-49C0-9D52-940B82BC89BB}" dt="2023-02-01T19:08:00.986" v="538" actId="700"/>
          <ac:spMkLst>
            <pc:docMk/>
            <pc:sldMk cId="2075859621" sldId="292"/>
            <ac:spMk id="5" creationId="{601C56B4-2EC9-44AD-9587-081167E38EB5}"/>
          </ac:spMkLst>
        </pc:spChg>
        <pc:spChg chg="mod ord">
          <ac:chgData name="Chauhan, Swati" userId="4d545244-44e6-4bf6-a485-1eda809375fc" providerId="ADAL" clId="{8FB6A4A7-8448-49C0-9D52-940B82BC89BB}" dt="2023-02-01T19:08:00.986" v="538" actId="700"/>
          <ac:spMkLst>
            <pc:docMk/>
            <pc:sldMk cId="2075859621" sldId="292"/>
            <ac:spMk id="6" creationId="{35762B3D-34B4-40FE-B1EA-0212C3DE8EB8}"/>
          </ac:spMkLst>
        </pc:spChg>
        <pc:spChg chg="mod ord">
          <ac:chgData name="Chauhan, Swati" userId="4d545244-44e6-4bf6-a485-1eda809375fc" providerId="ADAL" clId="{8FB6A4A7-8448-49C0-9D52-940B82BC89BB}" dt="2023-02-01T19:08:56.393" v="544" actId="20577"/>
          <ac:spMkLst>
            <pc:docMk/>
            <pc:sldMk cId="2075859621" sldId="292"/>
            <ac:spMk id="7" creationId="{3CE2A0DD-7450-45DB-8B1B-4F74B52478B9}"/>
          </ac:spMkLst>
        </pc:spChg>
      </pc:sldChg>
      <pc:sldChg chg="modSp mod chgLayout">
        <pc:chgData name="Chauhan, Swati" userId="4d545244-44e6-4bf6-a485-1eda809375fc" providerId="ADAL" clId="{8FB6A4A7-8448-49C0-9D52-940B82BC89BB}" dt="2023-02-01T19:05:12.309" v="497" actId="700"/>
        <pc:sldMkLst>
          <pc:docMk/>
          <pc:sldMk cId="3606558589" sldId="293"/>
        </pc:sldMkLst>
        <pc:spChg chg="mod ord">
          <ac:chgData name="Chauhan, Swati" userId="4d545244-44e6-4bf6-a485-1eda809375fc" providerId="ADAL" clId="{8FB6A4A7-8448-49C0-9D52-940B82BC89BB}" dt="2023-02-01T19:05:12.309" v="497" actId="700"/>
          <ac:spMkLst>
            <pc:docMk/>
            <pc:sldMk cId="3606558589" sldId="293"/>
            <ac:spMk id="5" creationId="{601C56B4-2EC9-44AD-9587-081167E38EB5}"/>
          </ac:spMkLst>
        </pc:spChg>
        <pc:spChg chg="mod ord">
          <ac:chgData name="Chauhan, Swati" userId="4d545244-44e6-4bf6-a485-1eda809375fc" providerId="ADAL" clId="{8FB6A4A7-8448-49C0-9D52-940B82BC89BB}" dt="2023-02-01T19:05:12.309" v="497" actId="700"/>
          <ac:spMkLst>
            <pc:docMk/>
            <pc:sldMk cId="3606558589" sldId="293"/>
            <ac:spMk id="6" creationId="{35762B3D-34B4-40FE-B1EA-0212C3DE8EB8}"/>
          </ac:spMkLst>
        </pc:spChg>
        <pc:spChg chg="mod ord">
          <ac:chgData name="Chauhan, Swati" userId="4d545244-44e6-4bf6-a485-1eda809375fc" providerId="ADAL" clId="{8FB6A4A7-8448-49C0-9D52-940B82BC89BB}" dt="2023-02-01T19:05:12.309" v="497" actId="700"/>
          <ac:spMkLst>
            <pc:docMk/>
            <pc:sldMk cId="3606558589" sldId="293"/>
            <ac:spMk id="7" creationId="{3CE2A0DD-7450-45DB-8B1B-4F74B52478B9}"/>
          </ac:spMkLst>
        </pc:spChg>
      </pc:sldChg>
      <pc:sldChg chg="delSp modSp add mod addCm modCm chgLayout">
        <pc:chgData name="Chauhan, Swati" userId="4d545244-44e6-4bf6-a485-1eda809375fc" providerId="ADAL" clId="{8FB6A4A7-8448-49C0-9D52-940B82BC89BB}" dt="2023-02-01T19:07:25.211" v="530" actId="700"/>
        <pc:sldMkLst>
          <pc:docMk/>
          <pc:sldMk cId="2342053267" sldId="294"/>
        </pc:sldMkLst>
        <pc:spChg chg="mod ord">
          <ac:chgData name="Chauhan, Swati" userId="4d545244-44e6-4bf6-a485-1eda809375fc" providerId="ADAL" clId="{8FB6A4A7-8448-49C0-9D52-940B82BC89BB}" dt="2023-02-01T19:07:25.211" v="530" actId="700"/>
          <ac:spMkLst>
            <pc:docMk/>
            <pc:sldMk cId="2342053267" sldId="294"/>
            <ac:spMk id="5" creationId="{601C56B4-2EC9-44AD-9587-081167E38EB5}"/>
          </ac:spMkLst>
        </pc:spChg>
        <pc:spChg chg="mod ord">
          <ac:chgData name="Chauhan, Swati" userId="4d545244-44e6-4bf6-a485-1eda809375fc" providerId="ADAL" clId="{8FB6A4A7-8448-49C0-9D52-940B82BC89BB}" dt="2023-02-01T19:07:25.211" v="530" actId="700"/>
          <ac:spMkLst>
            <pc:docMk/>
            <pc:sldMk cId="2342053267" sldId="294"/>
            <ac:spMk id="6" creationId="{35762B3D-34B4-40FE-B1EA-0212C3DE8EB8}"/>
          </ac:spMkLst>
        </pc:spChg>
        <pc:spChg chg="mod ord">
          <ac:chgData name="Chauhan, Swati" userId="4d545244-44e6-4bf6-a485-1eda809375fc" providerId="ADAL" clId="{8FB6A4A7-8448-49C0-9D52-940B82BC89BB}" dt="2023-02-01T19:07:25.211" v="530" actId="700"/>
          <ac:spMkLst>
            <pc:docMk/>
            <pc:sldMk cId="2342053267" sldId="294"/>
            <ac:spMk id="7" creationId="{3CE2A0DD-7450-45DB-8B1B-4F74B52478B9}"/>
          </ac:spMkLst>
        </pc:spChg>
        <pc:graphicFrameChg chg="del">
          <ac:chgData name="Chauhan, Swati" userId="4d545244-44e6-4bf6-a485-1eda809375fc" providerId="ADAL" clId="{8FB6A4A7-8448-49C0-9D52-940B82BC89BB}" dt="2023-02-01T18:57:25.670" v="195" actId="478"/>
          <ac:graphicFrameMkLst>
            <pc:docMk/>
            <pc:sldMk cId="2342053267" sldId="294"/>
            <ac:graphicFrameMk id="2" creationId="{C39A9D95-C4BD-46C2-93B2-BC5BEA25957A}"/>
          </ac:graphicFrameMkLst>
        </pc:graphicFrameChg>
      </pc:sldChg>
    </pc:docChg>
  </pc:docChgLst>
  <pc:docChgLst>
    <pc:chgData name="Chauhan, Swati" userId="S::schauhan@doe.nj.gov::4d545244-44e6-4bf6-a485-1eda809375fc" providerId="AD" clId="Web-{324BD478-4619-D4DF-4F7B-BA3FCC91CFEC}"/>
    <pc:docChg chg="modSld">
      <pc:chgData name="Chauhan, Swati" userId="S::schauhan@doe.nj.gov::4d545244-44e6-4bf6-a485-1eda809375fc" providerId="AD" clId="Web-{324BD478-4619-D4DF-4F7B-BA3FCC91CFEC}" dt="2023-02-01T19:46:24.994" v="15"/>
      <pc:docMkLst>
        <pc:docMk/>
      </pc:docMkLst>
      <pc:sldChg chg="modSp modNotes">
        <pc:chgData name="Chauhan, Swati" userId="S::schauhan@doe.nj.gov::4d545244-44e6-4bf6-a485-1eda809375fc" providerId="AD" clId="Web-{324BD478-4619-D4DF-4F7B-BA3FCC91CFEC}" dt="2023-02-01T19:46:24.994" v="15"/>
        <pc:sldMkLst>
          <pc:docMk/>
          <pc:sldMk cId="2897140991" sldId="271"/>
        </pc:sldMkLst>
        <pc:spChg chg="mod">
          <ac:chgData name="Chauhan, Swati" userId="S::schauhan@doe.nj.gov::4d545244-44e6-4bf6-a485-1eda809375fc" providerId="AD" clId="Web-{324BD478-4619-D4DF-4F7B-BA3FCC91CFEC}" dt="2023-02-01T19:46:05.821" v="1" actId="20577"/>
          <ac:spMkLst>
            <pc:docMk/>
            <pc:sldMk cId="2897140991" sldId="271"/>
            <ac:spMk id="7" creationId="{3CE2A0DD-7450-45DB-8B1B-4F74B52478B9}"/>
          </ac:spMkLst>
        </pc:spChg>
      </pc:sldChg>
    </pc:docChg>
  </pc:docChgLst>
  <pc:docChgLst>
    <pc:chgData name="Valenti, Jessica" userId="5051511d-2ba2-4477-9127-30a8a5206819" providerId="ADAL" clId="{ED8E6222-A62B-4D73-9346-9F3D2A400C94}"/>
    <pc:docChg chg="undo custSel modSld">
      <pc:chgData name="Valenti, Jessica" userId="5051511d-2ba2-4477-9127-30a8a5206819" providerId="ADAL" clId="{ED8E6222-A62B-4D73-9346-9F3D2A400C94}" dt="2023-02-24T15:22:11.737" v="2992" actId="20577"/>
      <pc:docMkLst>
        <pc:docMk/>
      </pc:docMkLst>
      <pc:sldChg chg="modSp modNotesTx">
        <pc:chgData name="Valenti, Jessica" userId="5051511d-2ba2-4477-9127-30a8a5206819" providerId="ADAL" clId="{ED8E6222-A62B-4D73-9346-9F3D2A400C94}" dt="2023-02-24T15:07:32.782" v="2973" actId="20577"/>
        <pc:sldMkLst>
          <pc:docMk/>
          <pc:sldMk cId="1869916186" sldId="256"/>
        </pc:sldMkLst>
        <pc:spChg chg="mod">
          <ac:chgData name="Valenti, Jessica" userId="5051511d-2ba2-4477-9127-30a8a5206819" providerId="ADAL" clId="{ED8E6222-A62B-4D73-9346-9F3D2A400C94}" dt="2023-02-17T16:45:06.367" v="83" actId="13926"/>
          <ac:spMkLst>
            <pc:docMk/>
            <pc:sldMk cId="1869916186" sldId="256"/>
            <ac:spMk id="9" creationId="{F0548CEA-3C07-4090-A1CA-216782D655E8}"/>
          </ac:spMkLst>
        </pc:spChg>
      </pc:sldChg>
      <pc:sldChg chg="modSp modNotesTx">
        <pc:chgData name="Valenti, Jessica" userId="5051511d-2ba2-4477-9127-30a8a5206819" providerId="ADAL" clId="{ED8E6222-A62B-4D73-9346-9F3D2A400C94}" dt="2023-02-23T19:41:05.196" v="2467" actId="20577"/>
        <pc:sldMkLst>
          <pc:docMk/>
          <pc:sldMk cId="1153922360" sldId="257"/>
        </pc:sldMkLst>
        <pc:spChg chg="mod">
          <ac:chgData name="Valenti, Jessica" userId="5051511d-2ba2-4477-9127-30a8a5206819" providerId="ADAL" clId="{ED8E6222-A62B-4D73-9346-9F3D2A400C94}" dt="2023-02-23T19:41:05.196" v="2467" actId="20577"/>
          <ac:spMkLst>
            <pc:docMk/>
            <pc:sldMk cId="1153922360" sldId="257"/>
            <ac:spMk id="20" creationId="{ACF9ECBB-DEA9-4ED4-A2DA-7517CD788761}"/>
          </ac:spMkLst>
        </pc:spChg>
      </pc:sldChg>
      <pc:sldChg chg="modSp modNotesTx">
        <pc:chgData name="Valenti, Jessica" userId="5051511d-2ba2-4477-9127-30a8a5206819" providerId="ADAL" clId="{ED8E6222-A62B-4D73-9346-9F3D2A400C94}" dt="2023-02-24T14:19:04.910" v="2768" actId="20577"/>
        <pc:sldMkLst>
          <pc:docMk/>
          <pc:sldMk cId="3043386064" sldId="269"/>
        </pc:sldMkLst>
        <pc:spChg chg="mod">
          <ac:chgData name="Valenti, Jessica" userId="5051511d-2ba2-4477-9127-30a8a5206819" providerId="ADAL" clId="{ED8E6222-A62B-4D73-9346-9F3D2A400C94}" dt="2023-02-21T17:16:02.997" v="689" actId="20577"/>
          <ac:spMkLst>
            <pc:docMk/>
            <pc:sldMk cId="3043386064" sldId="269"/>
            <ac:spMk id="7" creationId="{3CE2A0DD-7450-45DB-8B1B-4F74B52478B9}"/>
          </ac:spMkLst>
        </pc:spChg>
      </pc:sldChg>
      <pc:sldChg chg="modSp modNotesTx">
        <pc:chgData name="Valenti, Jessica" userId="5051511d-2ba2-4477-9127-30a8a5206819" providerId="ADAL" clId="{ED8E6222-A62B-4D73-9346-9F3D2A400C94}" dt="2023-02-21T17:23:37.829" v="738" actId="1036"/>
        <pc:sldMkLst>
          <pc:docMk/>
          <pc:sldMk cId="1444267034" sldId="270"/>
        </pc:sldMkLst>
        <pc:spChg chg="mod">
          <ac:chgData name="Valenti, Jessica" userId="5051511d-2ba2-4477-9127-30a8a5206819" providerId="ADAL" clId="{ED8E6222-A62B-4D73-9346-9F3D2A400C94}" dt="2023-02-21T17:23:37.829" v="738" actId="1036"/>
          <ac:spMkLst>
            <pc:docMk/>
            <pc:sldMk cId="1444267034" sldId="270"/>
            <ac:spMk id="7" creationId="{3CE2A0DD-7450-45DB-8B1B-4F74B52478B9}"/>
          </ac:spMkLst>
        </pc:spChg>
      </pc:sldChg>
      <pc:sldChg chg="addCm delCm modCm">
        <pc:chgData name="Valenti, Jessica" userId="5051511d-2ba2-4477-9127-30a8a5206819" providerId="ADAL" clId="{ED8E6222-A62B-4D73-9346-9F3D2A400C94}" dt="2023-02-09T19:24:03.049" v="27" actId="1592"/>
        <pc:sldMkLst>
          <pc:docMk/>
          <pc:sldMk cId="2897140991" sldId="271"/>
        </pc:sldMkLst>
      </pc:sldChg>
      <pc:sldChg chg="modSp modNotesTx">
        <pc:chgData name="Valenti, Jessica" userId="5051511d-2ba2-4477-9127-30a8a5206819" providerId="ADAL" clId="{ED8E6222-A62B-4D73-9346-9F3D2A400C94}" dt="2023-02-24T15:18:51.687" v="2980" actId="20577"/>
        <pc:sldMkLst>
          <pc:docMk/>
          <pc:sldMk cId="2371056419" sldId="272"/>
        </pc:sldMkLst>
        <pc:spChg chg="mod">
          <ac:chgData name="Valenti, Jessica" userId="5051511d-2ba2-4477-9127-30a8a5206819" providerId="ADAL" clId="{ED8E6222-A62B-4D73-9346-9F3D2A400C94}" dt="2023-02-21T17:25:57.587" v="763" actId="20577"/>
          <ac:spMkLst>
            <pc:docMk/>
            <pc:sldMk cId="2371056419" sldId="272"/>
            <ac:spMk id="7" creationId="{3CE2A0DD-7450-45DB-8B1B-4F74B52478B9}"/>
          </ac:spMkLst>
        </pc:spChg>
      </pc:sldChg>
      <pc:sldChg chg="modNotesTx">
        <pc:chgData name="Valenti, Jessica" userId="5051511d-2ba2-4477-9127-30a8a5206819" providerId="ADAL" clId="{ED8E6222-A62B-4D73-9346-9F3D2A400C94}" dt="2023-02-24T14:23:22.088" v="2926" actId="20577"/>
        <pc:sldMkLst>
          <pc:docMk/>
          <pc:sldMk cId="3758072217" sldId="274"/>
        </pc:sldMkLst>
      </pc:sldChg>
      <pc:sldChg chg="modSp modNotesTx">
        <pc:chgData name="Valenti, Jessica" userId="5051511d-2ba2-4477-9127-30a8a5206819" providerId="ADAL" clId="{ED8E6222-A62B-4D73-9346-9F3D2A400C94}" dt="2023-02-21T19:27:36.790" v="1944" actId="20577"/>
        <pc:sldMkLst>
          <pc:docMk/>
          <pc:sldMk cId="1260911669" sldId="275"/>
        </pc:sldMkLst>
        <pc:spChg chg="mod">
          <ac:chgData name="Valenti, Jessica" userId="5051511d-2ba2-4477-9127-30a8a5206819" providerId="ADAL" clId="{ED8E6222-A62B-4D73-9346-9F3D2A400C94}" dt="2023-02-21T17:02:23.388" v="583" actId="20577"/>
          <ac:spMkLst>
            <pc:docMk/>
            <pc:sldMk cId="1260911669" sldId="275"/>
            <ac:spMk id="7" creationId="{3CE2A0DD-7450-45DB-8B1B-4F74B52478B9}"/>
          </ac:spMkLst>
        </pc:spChg>
      </pc:sldChg>
      <pc:sldChg chg="modNotesTx">
        <pc:chgData name="Valenti, Jessica" userId="5051511d-2ba2-4477-9127-30a8a5206819" providerId="ADAL" clId="{ED8E6222-A62B-4D73-9346-9F3D2A400C94}" dt="2023-02-24T15:18:40.647" v="2979" actId="20577"/>
        <pc:sldMkLst>
          <pc:docMk/>
          <pc:sldMk cId="2144384000" sldId="277"/>
        </pc:sldMkLst>
      </pc:sldChg>
      <pc:sldChg chg="modSp modNotesTx">
        <pc:chgData name="Valenti, Jessica" userId="5051511d-2ba2-4477-9127-30a8a5206819" providerId="ADAL" clId="{ED8E6222-A62B-4D73-9346-9F3D2A400C94}" dt="2023-02-22T19:47:48.171" v="2410" actId="20577"/>
        <pc:sldMkLst>
          <pc:docMk/>
          <pc:sldMk cId="757967564" sldId="278"/>
        </pc:sldMkLst>
        <pc:spChg chg="mod">
          <ac:chgData name="Valenti, Jessica" userId="5051511d-2ba2-4477-9127-30a8a5206819" providerId="ADAL" clId="{ED8E6222-A62B-4D73-9346-9F3D2A400C94}" dt="2023-02-22T19:47:44.029" v="2403" actId="20577"/>
          <ac:spMkLst>
            <pc:docMk/>
            <pc:sldMk cId="757967564" sldId="278"/>
            <ac:spMk id="7" creationId="{3CE2A0DD-7450-45DB-8B1B-4F74B52478B9}"/>
          </ac:spMkLst>
        </pc:spChg>
      </pc:sldChg>
      <pc:sldChg chg="addCm delCm modCm">
        <pc:chgData name="Valenti, Jessica" userId="5051511d-2ba2-4477-9127-30a8a5206819" providerId="ADAL" clId="{ED8E6222-A62B-4D73-9346-9F3D2A400C94}" dt="2023-02-09T19:24:06.124" v="28" actId="1592"/>
        <pc:sldMkLst>
          <pc:docMk/>
          <pc:sldMk cId="2553339314" sldId="279"/>
        </pc:sldMkLst>
      </pc:sldChg>
      <pc:sldChg chg="addCm delCm modCm">
        <pc:chgData name="Valenti, Jessica" userId="5051511d-2ba2-4477-9127-30a8a5206819" providerId="ADAL" clId="{ED8E6222-A62B-4D73-9346-9F3D2A400C94}" dt="2023-02-09T19:24:22.878" v="34" actId="1592"/>
        <pc:sldMkLst>
          <pc:docMk/>
          <pc:sldMk cId="404026605" sldId="280"/>
        </pc:sldMkLst>
      </pc:sldChg>
      <pc:sldChg chg="addCm delCm modCm modNotesTx">
        <pc:chgData name="Valenti, Jessica" userId="5051511d-2ba2-4477-9127-30a8a5206819" providerId="ADAL" clId="{ED8E6222-A62B-4D73-9346-9F3D2A400C94}" dt="2023-02-23T19:20:05.792" v="2411" actId="6549"/>
        <pc:sldMkLst>
          <pc:docMk/>
          <pc:sldMk cId="3645072076" sldId="281"/>
        </pc:sldMkLst>
      </pc:sldChg>
      <pc:sldChg chg="addCm delCm modCm modNotesTx">
        <pc:chgData name="Valenti, Jessica" userId="5051511d-2ba2-4477-9127-30a8a5206819" providerId="ADAL" clId="{ED8E6222-A62B-4D73-9346-9F3D2A400C94}" dt="2023-02-24T15:21:29.889" v="2986" actId="20577"/>
        <pc:sldMkLst>
          <pc:docMk/>
          <pc:sldMk cId="2255929255" sldId="282"/>
        </pc:sldMkLst>
      </pc:sldChg>
      <pc:sldChg chg="addCm delCm modCm">
        <pc:chgData name="Valenti, Jessica" userId="5051511d-2ba2-4477-9127-30a8a5206819" providerId="ADAL" clId="{ED8E6222-A62B-4D73-9346-9F3D2A400C94}" dt="2023-02-09T19:24:10.467" v="30" actId="1592"/>
        <pc:sldMkLst>
          <pc:docMk/>
          <pc:sldMk cId="1757155824" sldId="283"/>
        </pc:sldMkLst>
      </pc:sldChg>
      <pc:sldChg chg="addCm delCm modCm modNotesTx">
        <pc:chgData name="Valenti, Jessica" userId="5051511d-2ba2-4477-9127-30a8a5206819" providerId="ADAL" clId="{ED8E6222-A62B-4D73-9346-9F3D2A400C94}" dt="2023-02-24T15:22:11.737" v="2992" actId="20577"/>
        <pc:sldMkLst>
          <pc:docMk/>
          <pc:sldMk cId="1848373185" sldId="284"/>
        </pc:sldMkLst>
      </pc:sldChg>
      <pc:sldChg chg="addCm delCm modCm modNotesTx">
        <pc:chgData name="Valenti, Jessica" userId="5051511d-2ba2-4477-9127-30a8a5206819" providerId="ADAL" clId="{ED8E6222-A62B-4D73-9346-9F3D2A400C94}" dt="2023-02-23T19:28:08.763" v="2414" actId="20577"/>
        <pc:sldMkLst>
          <pc:docMk/>
          <pc:sldMk cId="1309167059" sldId="285"/>
        </pc:sldMkLst>
      </pc:sldChg>
      <pc:sldChg chg="modSp addCm delCm modCm modNotesTx">
        <pc:chgData name="Valenti, Jessica" userId="5051511d-2ba2-4477-9127-30a8a5206819" providerId="ADAL" clId="{ED8E6222-A62B-4D73-9346-9F3D2A400C94}" dt="2023-02-21T19:36:13.872" v="2256" actId="1035"/>
        <pc:sldMkLst>
          <pc:docMk/>
          <pc:sldMk cId="473029945" sldId="286"/>
        </pc:sldMkLst>
        <pc:spChg chg="mod">
          <ac:chgData name="Valenti, Jessica" userId="5051511d-2ba2-4477-9127-30a8a5206819" providerId="ADAL" clId="{ED8E6222-A62B-4D73-9346-9F3D2A400C94}" dt="2023-02-21T19:36:13.872" v="2256" actId="1035"/>
          <ac:spMkLst>
            <pc:docMk/>
            <pc:sldMk cId="473029945" sldId="286"/>
            <ac:spMk id="7" creationId="{3CE2A0DD-7450-45DB-8B1B-4F74B52478B9}"/>
          </ac:spMkLst>
        </pc:spChg>
      </pc:sldChg>
      <pc:sldChg chg="modSp addCm delCm modCm modNotesTx">
        <pc:chgData name="Valenti, Jessica" userId="5051511d-2ba2-4477-9127-30a8a5206819" providerId="ADAL" clId="{ED8E6222-A62B-4D73-9346-9F3D2A400C94}" dt="2023-02-21T19:40:15.387" v="2396" actId="20577"/>
        <pc:sldMkLst>
          <pc:docMk/>
          <pc:sldMk cId="2580159855" sldId="289"/>
        </pc:sldMkLst>
        <pc:spChg chg="mod">
          <ac:chgData name="Valenti, Jessica" userId="5051511d-2ba2-4477-9127-30a8a5206819" providerId="ADAL" clId="{ED8E6222-A62B-4D73-9346-9F3D2A400C94}" dt="2023-02-21T19:40:15.387" v="2396" actId="20577"/>
          <ac:spMkLst>
            <pc:docMk/>
            <pc:sldMk cId="2580159855" sldId="289"/>
            <ac:spMk id="7" creationId="{3CE2A0DD-7450-45DB-8B1B-4F74B52478B9}"/>
          </ac:spMkLst>
        </pc:spChg>
        <pc:graphicFrameChg chg="mod modGraphic">
          <ac:chgData name="Valenti, Jessica" userId="5051511d-2ba2-4477-9127-30a8a5206819" providerId="ADAL" clId="{ED8E6222-A62B-4D73-9346-9F3D2A400C94}" dt="2023-02-21T19:35:55.708" v="2246" actId="1035"/>
          <ac:graphicFrameMkLst>
            <pc:docMk/>
            <pc:sldMk cId="2580159855" sldId="289"/>
            <ac:graphicFrameMk id="2" creationId="{2FDDD457-D018-4875-A59E-34FFEA212828}"/>
          </ac:graphicFrameMkLst>
        </pc:graphicFrameChg>
      </pc:sldChg>
      <pc:sldChg chg="modSp addCm delCm modCm modNotesTx">
        <pc:chgData name="Valenti, Jessica" userId="5051511d-2ba2-4477-9127-30a8a5206819" providerId="ADAL" clId="{ED8E6222-A62B-4D73-9346-9F3D2A400C94}" dt="2023-02-23T19:25:20.233" v="2412" actId="20577"/>
        <pc:sldMkLst>
          <pc:docMk/>
          <pc:sldMk cId="3876323543" sldId="291"/>
        </pc:sldMkLst>
        <pc:spChg chg="mod">
          <ac:chgData name="Valenti, Jessica" userId="5051511d-2ba2-4477-9127-30a8a5206819" providerId="ADAL" clId="{ED8E6222-A62B-4D73-9346-9F3D2A400C94}" dt="2023-02-17T16:47:05.658" v="105" actId="13926"/>
          <ac:spMkLst>
            <pc:docMk/>
            <pc:sldMk cId="3876323543" sldId="291"/>
            <ac:spMk id="7" creationId="{3CE2A0DD-7450-45DB-8B1B-4F74B52478B9}"/>
          </ac:spMkLst>
        </pc:spChg>
      </pc:sldChg>
      <pc:sldChg chg="modSp modNotesTx">
        <pc:chgData name="Valenti, Jessica" userId="5051511d-2ba2-4477-9127-30a8a5206819" providerId="ADAL" clId="{ED8E6222-A62B-4D73-9346-9F3D2A400C94}" dt="2023-02-21T17:18:02.324" v="702" actId="20577"/>
        <pc:sldMkLst>
          <pc:docMk/>
          <pc:sldMk cId="2075859621" sldId="292"/>
        </pc:sldMkLst>
        <pc:spChg chg="mod">
          <ac:chgData name="Valenti, Jessica" userId="5051511d-2ba2-4477-9127-30a8a5206819" providerId="ADAL" clId="{ED8E6222-A62B-4D73-9346-9F3D2A400C94}" dt="2023-02-21T17:18:02.324" v="702" actId="20577"/>
          <ac:spMkLst>
            <pc:docMk/>
            <pc:sldMk cId="2075859621" sldId="292"/>
            <ac:spMk id="7" creationId="{3CE2A0DD-7450-45DB-8B1B-4F74B52478B9}"/>
          </ac:spMkLst>
        </pc:spChg>
      </pc:sldChg>
      <pc:sldChg chg="modSp modNotesTx">
        <pc:chgData name="Valenti, Jessica" userId="5051511d-2ba2-4477-9127-30a8a5206819" providerId="ADAL" clId="{ED8E6222-A62B-4D73-9346-9F3D2A400C94}" dt="2023-02-17T16:46:24.876" v="99" actId="113"/>
        <pc:sldMkLst>
          <pc:docMk/>
          <pc:sldMk cId="3606558589" sldId="293"/>
        </pc:sldMkLst>
        <pc:spChg chg="mod">
          <ac:chgData name="Valenti, Jessica" userId="5051511d-2ba2-4477-9127-30a8a5206819" providerId="ADAL" clId="{ED8E6222-A62B-4D73-9346-9F3D2A400C94}" dt="2023-02-17T16:46:08.913" v="92" actId="13926"/>
          <ac:spMkLst>
            <pc:docMk/>
            <pc:sldMk cId="3606558589" sldId="293"/>
            <ac:spMk id="7" creationId="{3CE2A0DD-7450-45DB-8B1B-4F74B52478B9}"/>
          </ac:spMkLst>
        </pc:spChg>
      </pc:sldChg>
      <pc:sldChg chg="modSp modNotesTx">
        <pc:chgData name="Valenti, Jessica" userId="5051511d-2ba2-4477-9127-30a8a5206819" providerId="ADAL" clId="{ED8E6222-A62B-4D73-9346-9F3D2A400C94}" dt="2023-02-21T17:18:39.196" v="713" actId="1035"/>
        <pc:sldMkLst>
          <pc:docMk/>
          <pc:sldMk cId="2968839526" sldId="294"/>
        </pc:sldMkLst>
        <pc:spChg chg="mod">
          <ac:chgData name="Valenti, Jessica" userId="5051511d-2ba2-4477-9127-30a8a5206819" providerId="ADAL" clId="{ED8E6222-A62B-4D73-9346-9F3D2A400C94}" dt="2023-02-21T17:18:39.196" v="713" actId="1035"/>
          <ac:spMkLst>
            <pc:docMk/>
            <pc:sldMk cId="2968839526" sldId="294"/>
            <ac:spMk id="7" creationId="{3CE2A0DD-7450-45DB-8B1B-4F74B52478B9}"/>
          </ac:spMkLst>
        </pc:spChg>
      </pc:sldChg>
    </pc:docChg>
  </pc:docChgLst>
  <pc:docChgLst>
    <pc:chgData name="Chauhan, Swati" userId="S::schauhan@doe.nj.gov::4d545244-44e6-4bf6-a485-1eda809375fc" providerId="AD" clId="Web-{92852A90-8E9E-7F81-7484-4597D9AD3D7A}"/>
    <pc:docChg chg="modSld">
      <pc:chgData name="Chauhan, Swati" userId="S::schauhan@doe.nj.gov::4d545244-44e6-4bf6-a485-1eda809375fc" providerId="AD" clId="Web-{92852A90-8E9E-7F81-7484-4597D9AD3D7A}" dt="2023-04-03T12:57:08.206" v="5"/>
      <pc:docMkLst>
        <pc:docMk/>
      </pc:docMkLst>
      <pc:sldChg chg="modSp">
        <pc:chgData name="Chauhan, Swati" userId="S::schauhan@doe.nj.gov::4d545244-44e6-4bf6-a485-1eda809375fc" providerId="AD" clId="Web-{92852A90-8E9E-7F81-7484-4597D9AD3D7A}" dt="2023-04-03T12:55:56.094" v="1" actId="20577"/>
        <pc:sldMkLst>
          <pc:docMk/>
          <pc:sldMk cId="1444267034" sldId="270"/>
        </pc:sldMkLst>
        <pc:spChg chg="mod">
          <ac:chgData name="Chauhan, Swati" userId="S::schauhan@doe.nj.gov::4d545244-44e6-4bf6-a485-1eda809375fc" providerId="AD" clId="Web-{92852A90-8E9E-7F81-7484-4597D9AD3D7A}" dt="2023-04-03T12:55:56.094" v="1" actId="20577"/>
          <ac:spMkLst>
            <pc:docMk/>
            <pc:sldMk cId="1444267034" sldId="270"/>
            <ac:spMk id="7" creationId="{3CE2A0DD-7450-45DB-8B1B-4F74B52478B9}"/>
          </ac:spMkLst>
        </pc:spChg>
      </pc:sldChg>
      <pc:sldChg chg="modSp modNotes">
        <pc:chgData name="Chauhan, Swati" userId="S::schauhan@doe.nj.gov::4d545244-44e6-4bf6-a485-1eda809375fc" providerId="AD" clId="Web-{92852A90-8E9E-7F81-7484-4597D9AD3D7A}" dt="2023-04-03T12:57:08.206" v="5"/>
        <pc:sldMkLst>
          <pc:docMk/>
          <pc:sldMk cId="2371056419" sldId="272"/>
        </pc:sldMkLst>
        <pc:spChg chg="mod">
          <ac:chgData name="Chauhan, Swati" userId="S::schauhan@doe.nj.gov::4d545244-44e6-4bf6-a485-1eda809375fc" providerId="AD" clId="Web-{92852A90-8E9E-7F81-7484-4597D9AD3D7A}" dt="2023-04-03T12:56:15.657" v="3" actId="20577"/>
          <ac:spMkLst>
            <pc:docMk/>
            <pc:sldMk cId="2371056419" sldId="272"/>
            <ac:spMk id="7" creationId="{3CE2A0DD-7450-45DB-8B1B-4F74B52478B9}"/>
          </ac:spMkLst>
        </pc:spChg>
      </pc:sldChg>
    </pc:docChg>
  </pc:docChgLst>
  <pc:docChgLst>
    <pc:chgData name="Gary, Ross" userId="S::rgary@doe.nj.gov::c6bd04cf-75de-41ee-836d-29be6b0c3057" providerId="AD" clId="Web-{45DCDE53-D1FB-9528-7143-9DBEBD9622B6}"/>
    <pc:docChg chg="modSld">
      <pc:chgData name="Gary, Ross" userId="S::rgary@doe.nj.gov::c6bd04cf-75de-41ee-836d-29be6b0c3057" providerId="AD" clId="Web-{45DCDE53-D1FB-9528-7143-9DBEBD9622B6}" dt="2023-02-08T16:04:51.578" v="65"/>
      <pc:docMkLst>
        <pc:docMk/>
      </pc:docMkLst>
      <pc:sldChg chg="modSp">
        <pc:chgData name="Gary, Ross" userId="S::rgary@doe.nj.gov::c6bd04cf-75de-41ee-836d-29be6b0c3057" providerId="AD" clId="Web-{45DCDE53-D1FB-9528-7143-9DBEBD9622B6}" dt="2023-02-08T15:42:32.440" v="11" actId="20577"/>
        <pc:sldMkLst>
          <pc:docMk/>
          <pc:sldMk cId="1869916186" sldId="256"/>
        </pc:sldMkLst>
        <pc:spChg chg="mod">
          <ac:chgData name="Gary, Ross" userId="S::rgary@doe.nj.gov::c6bd04cf-75de-41ee-836d-29be6b0c3057" providerId="AD" clId="Web-{45DCDE53-D1FB-9528-7143-9DBEBD9622B6}" dt="2023-02-08T15:42:32.440" v="11" actId="20577"/>
          <ac:spMkLst>
            <pc:docMk/>
            <pc:sldMk cId="1869916186" sldId="256"/>
            <ac:spMk id="9" creationId="{F0548CEA-3C07-4090-A1CA-216782D655E8}"/>
          </ac:spMkLst>
        </pc:spChg>
      </pc:sldChg>
      <pc:sldChg chg="modSp modNotes">
        <pc:chgData name="Gary, Ross" userId="S::rgary@doe.nj.gov::c6bd04cf-75de-41ee-836d-29be6b0c3057" providerId="AD" clId="Web-{45DCDE53-D1FB-9528-7143-9DBEBD9622B6}" dt="2023-02-08T15:44:33.099" v="20"/>
        <pc:sldMkLst>
          <pc:docMk/>
          <pc:sldMk cId="3043386064" sldId="269"/>
        </pc:sldMkLst>
        <pc:spChg chg="mod">
          <ac:chgData name="Gary, Ross" userId="S::rgary@doe.nj.gov::c6bd04cf-75de-41ee-836d-29be6b0c3057" providerId="AD" clId="Web-{45DCDE53-D1FB-9528-7143-9DBEBD9622B6}" dt="2023-02-08T15:44:13.755" v="15" actId="20577"/>
          <ac:spMkLst>
            <pc:docMk/>
            <pc:sldMk cId="3043386064" sldId="269"/>
            <ac:spMk id="7" creationId="{3CE2A0DD-7450-45DB-8B1B-4F74B52478B9}"/>
          </ac:spMkLst>
        </pc:spChg>
      </pc:sldChg>
      <pc:sldChg chg="modSp modNotes">
        <pc:chgData name="Gary, Ross" userId="S::rgary@doe.nj.gov::c6bd04cf-75de-41ee-836d-29be6b0c3057" providerId="AD" clId="Web-{45DCDE53-D1FB-9528-7143-9DBEBD9622B6}" dt="2023-02-08T15:45:54.632" v="36"/>
        <pc:sldMkLst>
          <pc:docMk/>
          <pc:sldMk cId="1444267034" sldId="270"/>
        </pc:sldMkLst>
        <pc:spChg chg="mod">
          <ac:chgData name="Gary, Ross" userId="S::rgary@doe.nj.gov::c6bd04cf-75de-41ee-836d-29be6b0c3057" providerId="AD" clId="Web-{45DCDE53-D1FB-9528-7143-9DBEBD9622B6}" dt="2023-02-08T15:45:42.257" v="31" actId="20577"/>
          <ac:spMkLst>
            <pc:docMk/>
            <pc:sldMk cId="1444267034" sldId="270"/>
            <ac:spMk id="7" creationId="{3CE2A0DD-7450-45DB-8B1B-4F74B52478B9}"/>
          </ac:spMkLst>
        </pc:spChg>
      </pc:sldChg>
      <pc:sldChg chg="modSp modNotes">
        <pc:chgData name="Gary, Ross" userId="S::rgary@doe.nj.gov::c6bd04cf-75de-41ee-836d-29be6b0c3057" providerId="AD" clId="Web-{45DCDE53-D1FB-9528-7143-9DBEBD9622B6}" dt="2023-02-08T16:00:25.775" v="62"/>
        <pc:sldMkLst>
          <pc:docMk/>
          <pc:sldMk cId="3876323543" sldId="291"/>
        </pc:sldMkLst>
        <pc:spChg chg="mod">
          <ac:chgData name="Gary, Ross" userId="S::rgary@doe.nj.gov::c6bd04cf-75de-41ee-836d-29be6b0c3057" providerId="AD" clId="Web-{45DCDE53-D1FB-9528-7143-9DBEBD9622B6}" dt="2023-02-08T15:57:43.428" v="56" actId="20577"/>
          <ac:spMkLst>
            <pc:docMk/>
            <pc:sldMk cId="3876323543" sldId="291"/>
            <ac:spMk id="7" creationId="{3CE2A0DD-7450-45DB-8B1B-4F74B52478B9}"/>
          </ac:spMkLst>
        </pc:spChg>
      </pc:sldChg>
      <pc:sldChg chg="modSp modNotes">
        <pc:chgData name="Gary, Ross" userId="S::rgary@doe.nj.gov::c6bd04cf-75de-41ee-836d-29be6b0c3057" providerId="AD" clId="Web-{45DCDE53-D1FB-9528-7143-9DBEBD9622B6}" dt="2023-02-08T16:04:51.578" v="65"/>
        <pc:sldMkLst>
          <pc:docMk/>
          <pc:sldMk cId="2075859621" sldId="292"/>
        </pc:sldMkLst>
        <pc:spChg chg="mod">
          <ac:chgData name="Gary, Ross" userId="S::rgary@doe.nj.gov::c6bd04cf-75de-41ee-836d-29be6b0c3057" providerId="AD" clId="Web-{45DCDE53-D1FB-9528-7143-9DBEBD9622B6}" dt="2023-02-08T15:54:55.065" v="49" actId="20577"/>
          <ac:spMkLst>
            <pc:docMk/>
            <pc:sldMk cId="2075859621" sldId="292"/>
            <ac:spMk id="7" creationId="{3CE2A0DD-7450-45DB-8B1B-4F74B52478B9}"/>
          </ac:spMkLst>
        </pc:spChg>
      </pc:sldChg>
      <pc:sldChg chg="modSp modNotes">
        <pc:chgData name="Gary, Ross" userId="S::rgary@doe.nj.gov::c6bd04cf-75de-41ee-836d-29be6b0c3057" providerId="AD" clId="Web-{45DCDE53-D1FB-9528-7143-9DBEBD9622B6}" dt="2023-02-08T15:47:39.181" v="45"/>
        <pc:sldMkLst>
          <pc:docMk/>
          <pc:sldMk cId="3606558589" sldId="293"/>
        </pc:sldMkLst>
        <pc:spChg chg="mod">
          <ac:chgData name="Gary, Ross" userId="S::rgary@doe.nj.gov::c6bd04cf-75de-41ee-836d-29be6b0c3057" providerId="AD" clId="Web-{45DCDE53-D1FB-9528-7143-9DBEBD9622B6}" dt="2023-02-08T15:47:29.306" v="41" actId="20577"/>
          <ac:spMkLst>
            <pc:docMk/>
            <pc:sldMk cId="3606558589" sldId="293"/>
            <ac:spMk id="7" creationId="{3CE2A0DD-7450-45DB-8B1B-4F74B52478B9}"/>
          </ac:spMkLst>
        </pc:spChg>
      </pc:sldChg>
      <pc:sldChg chg="modSp">
        <pc:chgData name="Gary, Ross" userId="S::rgary@doe.nj.gov::c6bd04cf-75de-41ee-836d-29be6b0c3057" providerId="AD" clId="Web-{45DCDE53-D1FB-9528-7143-9DBEBD9622B6}" dt="2023-02-08T15:55:02.971" v="52" actId="20577"/>
        <pc:sldMkLst>
          <pc:docMk/>
          <pc:sldMk cId="2968839526" sldId="294"/>
        </pc:sldMkLst>
        <pc:spChg chg="mod">
          <ac:chgData name="Gary, Ross" userId="S::rgary@doe.nj.gov::c6bd04cf-75de-41ee-836d-29be6b0c3057" providerId="AD" clId="Web-{45DCDE53-D1FB-9528-7143-9DBEBD9622B6}" dt="2023-02-08T15:55:02.971" v="52" actId="20577"/>
          <ac:spMkLst>
            <pc:docMk/>
            <pc:sldMk cId="2968839526" sldId="294"/>
            <ac:spMk id="7" creationId="{3CE2A0DD-7450-45DB-8B1B-4F74B52478B9}"/>
          </ac:spMkLst>
        </pc:spChg>
      </pc:sldChg>
    </pc:docChg>
  </pc:docChgLst>
  <pc:docChgLst>
    <pc:chgData name="Valenti, Jessica" userId="5051511d-2ba2-4477-9127-30a8a5206819" providerId="ADAL" clId="{F929F354-9998-462D-BBB3-27879B794D84}"/>
    <pc:docChg chg="undo custSel addSld delSld modSld sldOrd">
      <pc:chgData name="Valenti, Jessica" userId="5051511d-2ba2-4477-9127-30a8a5206819" providerId="ADAL" clId="{F929F354-9998-462D-BBB3-27879B794D84}" dt="2023-02-02T19:11:15.189" v="13263" actId="255"/>
      <pc:docMkLst>
        <pc:docMk/>
      </pc:docMkLst>
      <pc:sldChg chg="addSp delSp modSp addCm delCm modCm modNotesTx">
        <pc:chgData name="Valenti, Jessica" userId="5051511d-2ba2-4477-9127-30a8a5206819" providerId="ADAL" clId="{F929F354-9998-462D-BBB3-27879B794D84}" dt="2023-02-02T16:48:23.277" v="13184" actId="13926"/>
        <pc:sldMkLst>
          <pc:docMk/>
          <pc:sldMk cId="1869916186" sldId="256"/>
        </pc:sldMkLst>
        <pc:spChg chg="mod">
          <ac:chgData name="Valenti, Jessica" userId="5051511d-2ba2-4477-9127-30a8a5206819" providerId="ADAL" clId="{F929F354-9998-462D-BBB3-27879B794D84}" dt="2023-01-30T15:11:29.971" v="1925" actId="1036"/>
          <ac:spMkLst>
            <pc:docMk/>
            <pc:sldMk cId="1869916186" sldId="256"/>
            <ac:spMk id="2" creationId="{B7857FFF-0053-4747-B34E-976807CC35AB}"/>
          </ac:spMkLst>
        </pc:spChg>
        <pc:spChg chg="add del mod">
          <ac:chgData name="Valenti, Jessica" userId="5051511d-2ba2-4477-9127-30a8a5206819" providerId="ADAL" clId="{F929F354-9998-462D-BBB3-27879B794D84}" dt="2023-01-30T14:19:56.170" v="470" actId="478"/>
          <ac:spMkLst>
            <pc:docMk/>
            <pc:sldMk cId="1869916186" sldId="256"/>
            <ac:spMk id="4" creationId="{DC898A4B-F888-4448-8EF4-3A882D78A1FA}"/>
          </ac:spMkLst>
        </pc:spChg>
        <pc:spChg chg="del mod">
          <ac:chgData name="Valenti, Jessica" userId="5051511d-2ba2-4477-9127-30a8a5206819" providerId="ADAL" clId="{F929F354-9998-462D-BBB3-27879B794D84}" dt="2023-01-30T14:19:43.343" v="448" actId="478"/>
          <ac:spMkLst>
            <pc:docMk/>
            <pc:sldMk cId="1869916186" sldId="256"/>
            <ac:spMk id="5" creationId="{012D5881-96EC-447F-A717-A35057F07353}"/>
          </ac:spMkLst>
        </pc:spChg>
        <pc:spChg chg="add del mod">
          <ac:chgData name="Valenti, Jessica" userId="5051511d-2ba2-4477-9127-30a8a5206819" providerId="ADAL" clId="{F929F354-9998-462D-BBB3-27879B794D84}" dt="2023-01-30T14:19:58.328" v="471" actId="478"/>
          <ac:spMkLst>
            <pc:docMk/>
            <pc:sldMk cId="1869916186" sldId="256"/>
            <ac:spMk id="8" creationId="{C0820C86-CEF0-4B11-B4A3-57449BEB2B98}"/>
          </ac:spMkLst>
        </pc:spChg>
        <pc:spChg chg="add mod">
          <ac:chgData name="Valenti, Jessica" userId="5051511d-2ba2-4477-9127-30a8a5206819" providerId="ADAL" clId="{F929F354-9998-462D-BBB3-27879B794D84}" dt="2023-02-02T16:48:23.277" v="13184" actId="13926"/>
          <ac:spMkLst>
            <pc:docMk/>
            <pc:sldMk cId="1869916186" sldId="256"/>
            <ac:spMk id="9" creationId="{F0548CEA-3C07-4090-A1CA-216782D655E8}"/>
          </ac:spMkLst>
        </pc:spChg>
      </pc:sldChg>
      <pc:sldChg chg="modSp modNotesTx">
        <pc:chgData name="Valenti, Jessica" userId="5051511d-2ba2-4477-9127-30a8a5206819" providerId="ADAL" clId="{F929F354-9998-462D-BBB3-27879B794D84}" dt="2023-02-01T15:05:23.804" v="9916" actId="20577"/>
        <pc:sldMkLst>
          <pc:docMk/>
          <pc:sldMk cId="1153922360" sldId="257"/>
        </pc:sldMkLst>
        <pc:spChg chg="mod">
          <ac:chgData name="Valenti, Jessica" userId="5051511d-2ba2-4477-9127-30a8a5206819" providerId="ADAL" clId="{F929F354-9998-462D-BBB3-27879B794D84}" dt="2023-01-30T15:28:45.957" v="2344" actId="403"/>
          <ac:spMkLst>
            <pc:docMk/>
            <pc:sldMk cId="1153922360" sldId="257"/>
            <ac:spMk id="10" creationId="{64F85022-EDFF-4EDD-B667-A88593A32022}"/>
          </ac:spMkLst>
        </pc:spChg>
        <pc:spChg chg="mod">
          <ac:chgData name="Valenti, Jessica" userId="5051511d-2ba2-4477-9127-30a8a5206819" providerId="ADAL" clId="{F929F354-9998-462D-BBB3-27879B794D84}" dt="2023-01-30T15:27:17.988" v="2301" actId="20577"/>
          <ac:spMkLst>
            <pc:docMk/>
            <pc:sldMk cId="1153922360" sldId="257"/>
            <ac:spMk id="11" creationId="{4E6DD0DE-325E-47CB-9D78-EE0FDE0A111F}"/>
          </ac:spMkLst>
        </pc:spChg>
        <pc:spChg chg="mod">
          <ac:chgData name="Valenti, Jessica" userId="5051511d-2ba2-4477-9127-30a8a5206819" providerId="ADAL" clId="{F929F354-9998-462D-BBB3-27879B794D84}" dt="2023-01-31T17:16:38.858" v="6839" actId="20577"/>
          <ac:spMkLst>
            <pc:docMk/>
            <pc:sldMk cId="1153922360" sldId="257"/>
            <ac:spMk id="20" creationId="{ACF9ECBB-DEA9-4ED4-A2DA-7517CD788761}"/>
          </ac:spMkLst>
        </pc:spChg>
      </pc:sldChg>
      <pc:sldChg chg="del">
        <pc:chgData name="Valenti, Jessica" userId="5051511d-2ba2-4477-9127-30a8a5206819" providerId="ADAL" clId="{F929F354-9998-462D-BBB3-27879B794D84}" dt="2023-01-25T20:15:34.425" v="146" actId="2696"/>
        <pc:sldMkLst>
          <pc:docMk/>
          <pc:sldMk cId="3657976536" sldId="258"/>
        </pc:sldMkLst>
      </pc:sldChg>
      <pc:sldChg chg="del">
        <pc:chgData name="Valenti, Jessica" userId="5051511d-2ba2-4477-9127-30a8a5206819" providerId="ADAL" clId="{F929F354-9998-462D-BBB3-27879B794D84}" dt="2023-01-25T20:15:34.509" v="147" actId="2696"/>
        <pc:sldMkLst>
          <pc:docMk/>
          <pc:sldMk cId="2397930012" sldId="259"/>
        </pc:sldMkLst>
      </pc:sldChg>
      <pc:sldChg chg="del">
        <pc:chgData name="Valenti, Jessica" userId="5051511d-2ba2-4477-9127-30a8a5206819" providerId="ADAL" clId="{F929F354-9998-462D-BBB3-27879B794D84}" dt="2023-01-25T20:15:34.525" v="148" actId="2696"/>
        <pc:sldMkLst>
          <pc:docMk/>
          <pc:sldMk cId="187436321" sldId="260"/>
        </pc:sldMkLst>
      </pc:sldChg>
      <pc:sldChg chg="del">
        <pc:chgData name="Valenti, Jessica" userId="5051511d-2ba2-4477-9127-30a8a5206819" providerId="ADAL" clId="{F929F354-9998-462D-BBB3-27879B794D84}" dt="2023-01-25T20:15:34.531" v="149" actId="2696"/>
        <pc:sldMkLst>
          <pc:docMk/>
          <pc:sldMk cId="4231543697" sldId="261"/>
        </pc:sldMkLst>
      </pc:sldChg>
      <pc:sldChg chg="del">
        <pc:chgData name="Valenti, Jessica" userId="5051511d-2ba2-4477-9127-30a8a5206819" providerId="ADAL" clId="{F929F354-9998-462D-BBB3-27879B794D84}" dt="2023-01-25T20:15:34.531" v="150" actId="2696"/>
        <pc:sldMkLst>
          <pc:docMk/>
          <pc:sldMk cId="784689383" sldId="262"/>
        </pc:sldMkLst>
      </pc:sldChg>
      <pc:sldChg chg="add del ord setBg">
        <pc:chgData name="Valenti, Jessica" userId="5051511d-2ba2-4477-9127-30a8a5206819" providerId="ADAL" clId="{F929F354-9998-462D-BBB3-27879B794D84}" dt="2023-01-27T18:19:51.989" v="389" actId="2696"/>
        <pc:sldMkLst>
          <pc:docMk/>
          <pc:sldMk cId="3451235156" sldId="263"/>
        </pc:sldMkLst>
      </pc:sldChg>
      <pc:sldChg chg="modSp add del ord modNotesTx">
        <pc:chgData name="Valenti, Jessica" userId="5051511d-2ba2-4477-9127-30a8a5206819" providerId="ADAL" clId="{F929F354-9998-462D-BBB3-27879B794D84}" dt="2023-02-02T16:48:47.393" v="13189" actId="115"/>
        <pc:sldMkLst>
          <pc:docMk/>
          <pc:sldMk cId="3043386064" sldId="269"/>
        </pc:sldMkLst>
        <pc:spChg chg="mod">
          <ac:chgData name="Valenti, Jessica" userId="5051511d-2ba2-4477-9127-30a8a5206819" providerId="ADAL" clId="{F929F354-9998-462D-BBB3-27879B794D84}" dt="2023-02-01T17:58:05.285" v="12454" actId="403"/>
          <ac:spMkLst>
            <pc:docMk/>
            <pc:sldMk cId="3043386064" sldId="269"/>
            <ac:spMk id="6" creationId="{35762B3D-34B4-40FE-B1EA-0212C3DE8EB8}"/>
          </ac:spMkLst>
        </pc:spChg>
        <pc:spChg chg="mod">
          <ac:chgData name="Valenti, Jessica" userId="5051511d-2ba2-4477-9127-30a8a5206819" providerId="ADAL" clId="{F929F354-9998-462D-BBB3-27879B794D84}" dt="2023-02-02T16:48:33.849" v="13185" actId="13926"/>
          <ac:spMkLst>
            <pc:docMk/>
            <pc:sldMk cId="3043386064" sldId="269"/>
            <ac:spMk id="7" creationId="{3CE2A0DD-7450-45DB-8B1B-4F74B52478B9}"/>
          </ac:spMkLst>
        </pc:spChg>
      </pc:sldChg>
      <pc:sldChg chg="modSp add modNotesTx">
        <pc:chgData name="Valenti, Jessica" userId="5051511d-2ba2-4477-9127-30a8a5206819" providerId="ADAL" clId="{F929F354-9998-462D-BBB3-27879B794D84}" dt="2023-02-02T16:49:06.143" v="13192" actId="113"/>
        <pc:sldMkLst>
          <pc:docMk/>
          <pc:sldMk cId="1444267034" sldId="270"/>
        </pc:sldMkLst>
        <pc:spChg chg="mod">
          <ac:chgData name="Valenti, Jessica" userId="5051511d-2ba2-4477-9127-30a8a5206819" providerId="ADAL" clId="{F929F354-9998-462D-BBB3-27879B794D84}" dt="2023-01-31T17:23:03.262" v="6985" actId="20577"/>
          <ac:spMkLst>
            <pc:docMk/>
            <pc:sldMk cId="1444267034" sldId="270"/>
            <ac:spMk id="6" creationId="{35762B3D-34B4-40FE-B1EA-0212C3DE8EB8}"/>
          </ac:spMkLst>
        </pc:spChg>
        <pc:spChg chg="mod">
          <ac:chgData name="Valenti, Jessica" userId="5051511d-2ba2-4477-9127-30a8a5206819" providerId="ADAL" clId="{F929F354-9998-462D-BBB3-27879B794D84}" dt="2023-02-02T16:48:59.974" v="13190" actId="13926"/>
          <ac:spMkLst>
            <pc:docMk/>
            <pc:sldMk cId="1444267034" sldId="270"/>
            <ac:spMk id="7" creationId="{3CE2A0DD-7450-45DB-8B1B-4F74B52478B9}"/>
          </ac:spMkLst>
        </pc:spChg>
      </pc:sldChg>
      <pc:sldChg chg="modSp add ord modNotesTx">
        <pc:chgData name="Valenti, Jessica" userId="5051511d-2ba2-4477-9127-30a8a5206819" providerId="ADAL" clId="{F929F354-9998-462D-BBB3-27879B794D84}" dt="2023-02-01T19:46:48.927" v="13051" actId="20577"/>
        <pc:sldMkLst>
          <pc:docMk/>
          <pc:sldMk cId="2897140991" sldId="271"/>
        </pc:sldMkLst>
        <pc:spChg chg="mod">
          <ac:chgData name="Valenti, Jessica" userId="5051511d-2ba2-4477-9127-30a8a5206819" providerId="ADAL" clId="{F929F354-9998-462D-BBB3-27879B794D84}" dt="2023-01-31T14:48:59.455" v="3842" actId="20577"/>
          <ac:spMkLst>
            <pc:docMk/>
            <pc:sldMk cId="2897140991" sldId="271"/>
            <ac:spMk id="6" creationId="{35762B3D-34B4-40FE-B1EA-0212C3DE8EB8}"/>
          </ac:spMkLst>
        </pc:spChg>
        <pc:spChg chg="mod">
          <ac:chgData name="Valenti, Jessica" userId="5051511d-2ba2-4477-9127-30a8a5206819" providerId="ADAL" clId="{F929F354-9998-462D-BBB3-27879B794D84}" dt="2023-01-31T18:37:04.013" v="7019" actId="1035"/>
          <ac:spMkLst>
            <pc:docMk/>
            <pc:sldMk cId="2897140991" sldId="271"/>
            <ac:spMk id="7" creationId="{3CE2A0DD-7450-45DB-8B1B-4F74B52478B9}"/>
          </ac:spMkLst>
        </pc:spChg>
      </pc:sldChg>
      <pc:sldChg chg="modSp add modNotesTx">
        <pc:chgData name="Valenti, Jessica" userId="5051511d-2ba2-4477-9127-30a8a5206819" providerId="ADAL" clId="{F929F354-9998-462D-BBB3-27879B794D84}" dt="2023-02-01T18:21:36.035" v="12552" actId="6549"/>
        <pc:sldMkLst>
          <pc:docMk/>
          <pc:sldMk cId="2371056419" sldId="272"/>
        </pc:sldMkLst>
        <pc:spChg chg="mod">
          <ac:chgData name="Valenti, Jessica" userId="5051511d-2ba2-4477-9127-30a8a5206819" providerId="ADAL" clId="{F929F354-9998-462D-BBB3-27879B794D84}" dt="2023-01-31T18:38:36.904" v="7041" actId="20577"/>
          <ac:spMkLst>
            <pc:docMk/>
            <pc:sldMk cId="2371056419" sldId="272"/>
            <ac:spMk id="6" creationId="{35762B3D-34B4-40FE-B1EA-0212C3DE8EB8}"/>
          </ac:spMkLst>
        </pc:spChg>
        <pc:spChg chg="mod">
          <ac:chgData name="Valenti, Jessica" userId="5051511d-2ba2-4477-9127-30a8a5206819" providerId="ADAL" clId="{F929F354-9998-462D-BBB3-27879B794D84}" dt="2023-02-01T18:21:14.570" v="12547" actId="20577"/>
          <ac:spMkLst>
            <pc:docMk/>
            <pc:sldMk cId="2371056419" sldId="272"/>
            <ac:spMk id="7" creationId="{3CE2A0DD-7450-45DB-8B1B-4F74B52478B9}"/>
          </ac:spMkLst>
        </pc:spChg>
      </pc:sldChg>
      <pc:sldChg chg="add del">
        <pc:chgData name="Valenti, Jessica" userId="5051511d-2ba2-4477-9127-30a8a5206819" providerId="ADAL" clId="{F929F354-9998-462D-BBB3-27879B794D84}" dt="2023-01-30T16:13:08.978" v="2496"/>
        <pc:sldMkLst>
          <pc:docMk/>
          <pc:sldMk cId="3779709343" sldId="273"/>
        </pc:sldMkLst>
      </pc:sldChg>
      <pc:sldChg chg="modSp add del ord setBg">
        <pc:chgData name="Valenti, Jessica" userId="5051511d-2ba2-4477-9127-30a8a5206819" providerId="ADAL" clId="{F929F354-9998-462D-BBB3-27879B794D84}" dt="2023-02-01T15:32:31.476" v="10374" actId="2696"/>
        <pc:sldMkLst>
          <pc:docMk/>
          <pc:sldMk cId="4077278033" sldId="273"/>
        </pc:sldMkLst>
        <pc:spChg chg="mod">
          <ac:chgData name="Valenti, Jessica" userId="5051511d-2ba2-4477-9127-30a8a5206819" providerId="ADAL" clId="{F929F354-9998-462D-BBB3-27879B794D84}" dt="2023-01-30T16:14:33.347" v="2566" actId="20577"/>
          <ac:spMkLst>
            <pc:docMk/>
            <pc:sldMk cId="4077278033" sldId="273"/>
            <ac:spMk id="2" creationId="{E6D815F2-61DE-44A7-B662-628F3CAE560D}"/>
          </ac:spMkLst>
        </pc:spChg>
        <pc:spChg chg="mod">
          <ac:chgData name="Valenti, Jessica" userId="5051511d-2ba2-4477-9127-30a8a5206819" providerId="ADAL" clId="{F929F354-9998-462D-BBB3-27879B794D84}" dt="2023-01-30T16:14:47.972" v="2571" actId="20577"/>
          <ac:spMkLst>
            <pc:docMk/>
            <pc:sldMk cId="4077278033" sldId="273"/>
            <ac:spMk id="3" creationId="{BE9ED099-700F-4589-90BD-78ACFF98E5BF}"/>
          </ac:spMkLst>
        </pc:spChg>
        <pc:spChg chg="mod">
          <ac:chgData name="Valenti, Jessica" userId="5051511d-2ba2-4477-9127-30a8a5206819" providerId="ADAL" clId="{F929F354-9998-462D-BBB3-27879B794D84}" dt="2023-01-30T16:14:50.355" v="2576" actId="20577"/>
          <ac:spMkLst>
            <pc:docMk/>
            <pc:sldMk cId="4077278033" sldId="273"/>
            <ac:spMk id="4" creationId="{9D5F8609-5DF3-4ACA-8409-E3314306749D}"/>
          </ac:spMkLst>
        </pc:spChg>
      </pc:sldChg>
      <pc:sldChg chg="modSp add ord modNotesTx">
        <pc:chgData name="Valenti, Jessica" userId="5051511d-2ba2-4477-9127-30a8a5206819" providerId="ADAL" clId="{F929F354-9998-462D-BBB3-27879B794D84}" dt="2023-02-01T18:02:28.287" v="12479" actId="20577"/>
        <pc:sldMkLst>
          <pc:docMk/>
          <pc:sldMk cId="3758072217" sldId="274"/>
        </pc:sldMkLst>
        <pc:spChg chg="mod">
          <ac:chgData name="Valenti, Jessica" userId="5051511d-2ba2-4477-9127-30a8a5206819" providerId="ADAL" clId="{F929F354-9998-462D-BBB3-27879B794D84}" dt="2023-01-31T14:23:57.126" v="3446"/>
          <ac:spMkLst>
            <pc:docMk/>
            <pc:sldMk cId="3758072217" sldId="274"/>
            <ac:spMk id="7" creationId="{3CE2A0DD-7450-45DB-8B1B-4F74B52478B9}"/>
          </ac:spMkLst>
        </pc:spChg>
      </pc:sldChg>
      <pc:sldChg chg="modSp add ord modNotesTx">
        <pc:chgData name="Valenti, Jessica" userId="5051511d-2ba2-4477-9127-30a8a5206819" providerId="ADAL" clId="{F929F354-9998-462D-BBB3-27879B794D84}" dt="2023-02-02T19:11:15.189" v="13263" actId="255"/>
        <pc:sldMkLst>
          <pc:docMk/>
          <pc:sldMk cId="1260911669" sldId="275"/>
        </pc:sldMkLst>
        <pc:spChg chg="mod">
          <ac:chgData name="Valenti, Jessica" userId="5051511d-2ba2-4477-9127-30a8a5206819" providerId="ADAL" clId="{F929F354-9998-462D-BBB3-27879B794D84}" dt="2023-02-01T16:38:26.967" v="11456" actId="313"/>
          <ac:spMkLst>
            <pc:docMk/>
            <pc:sldMk cId="1260911669" sldId="275"/>
            <ac:spMk id="6" creationId="{35762B3D-34B4-40FE-B1EA-0212C3DE8EB8}"/>
          </ac:spMkLst>
        </pc:spChg>
        <pc:spChg chg="mod">
          <ac:chgData name="Valenti, Jessica" userId="5051511d-2ba2-4477-9127-30a8a5206819" providerId="ADAL" clId="{F929F354-9998-462D-BBB3-27879B794D84}" dt="2023-02-02T19:11:15.189" v="13263" actId="255"/>
          <ac:spMkLst>
            <pc:docMk/>
            <pc:sldMk cId="1260911669" sldId="275"/>
            <ac:spMk id="7" creationId="{3CE2A0DD-7450-45DB-8B1B-4F74B52478B9}"/>
          </ac:spMkLst>
        </pc:spChg>
      </pc:sldChg>
      <pc:sldChg chg="modSp add ord modNotesTx">
        <pc:chgData name="Valenti, Jessica" userId="5051511d-2ba2-4477-9127-30a8a5206819" providerId="ADAL" clId="{F929F354-9998-462D-BBB3-27879B794D84}" dt="2023-02-02T19:04:14.078" v="13232" actId="115"/>
        <pc:sldMkLst>
          <pc:docMk/>
          <pc:sldMk cId="3247096922" sldId="276"/>
        </pc:sldMkLst>
        <pc:spChg chg="mod">
          <ac:chgData name="Valenti, Jessica" userId="5051511d-2ba2-4477-9127-30a8a5206819" providerId="ADAL" clId="{F929F354-9998-462D-BBB3-27879B794D84}" dt="2023-01-30T16:29:57.662" v="2844" actId="20577"/>
          <ac:spMkLst>
            <pc:docMk/>
            <pc:sldMk cId="3247096922" sldId="276"/>
            <ac:spMk id="6" creationId="{35762B3D-34B4-40FE-B1EA-0212C3DE8EB8}"/>
          </ac:spMkLst>
        </pc:spChg>
        <pc:spChg chg="mod">
          <ac:chgData name="Valenti, Jessica" userId="5051511d-2ba2-4477-9127-30a8a5206819" providerId="ADAL" clId="{F929F354-9998-462D-BBB3-27879B794D84}" dt="2023-02-02T19:04:10.339" v="13230" actId="13926"/>
          <ac:spMkLst>
            <pc:docMk/>
            <pc:sldMk cId="3247096922" sldId="276"/>
            <ac:spMk id="7" creationId="{3CE2A0DD-7450-45DB-8B1B-4F74B52478B9}"/>
          </ac:spMkLst>
        </pc:spChg>
      </pc:sldChg>
      <pc:sldChg chg="modSp add ord modNotesTx">
        <pc:chgData name="Valenti, Jessica" userId="5051511d-2ba2-4477-9127-30a8a5206819" providerId="ADAL" clId="{F929F354-9998-462D-BBB3-27879B794D84}" dt="2023-02-01T19:52:46.493" v="13105" actId="20577"/>
        <pc:sldMkLst>
          <pc:docMk/>
          <pc:sldMk cId="2144384000" sldId="277"/>
        </pc:sldMkLst>
        <pc:spChg chg="mod">
          <ac:chgData name="Valenti, Jessica" userId="5051511d-2ba2-4477-9127-30a8a5206819" providerId="ADAL" clId="{F929F354-9998-462D-BBB3-27879B794D84}" dt="2023-01-31T15:57:00.128" v="5486" actId="20577"/>
          <ac:spMkLst>
            <pc:docMk/>
            <pc:sldMk cId="2144384000" sldId="277"/>
            <ac:spMk id="6" creationId="{35762B3D-34B4-40FE-B1EA-0212C3DE8EB8}"/>
          </ac:spMkLst>
        </pc:spChg>
        <pc:spChg chg="mod">
          <ac:chgData name="Valenti, Jessica" userId="5051511d-2ba2-4477-9127-30a8a5206819" providerId="ADAL" clId="{F929F354-9998-462D-BBB3-27879B794D84}" dt="2023-02-01T18:28:47.486" v="12589" actId="20577"/>
          <ac:spMkLst>
            <pc:docMk/>
            <pc:sldMk cId="2144384000" sldId="277"/>
            <ac:spMk id="7" creationId="{3CE2A0DD-7450-45DB-8B1B-4F74B52478B9}"/>
          </ac:spMkLst>
        </pc:spChg>
      </pc:sldChg>
      <pc:sldChg chg="add del">
        <pc:chgData name="Valenti, Jessica" userId="5051511d-2ba2-4477-9127-30a8a5206819" providerId="ADAL" clId="{F929F354-9998-462D-BBB3-27879B794D84}" dt="2023-01-30T16:31:39.309" v="2857"/>
        <pc:sldMkLst>
          <pc:docMk/>
          <pc:sldMk cId="2726268962" sldId="277"/>
        </pc:sldMkLst>
      </pc:sldChg>
      <pc:sldChg chg="modSp add modNotesTx">
        <pc:chgData name="Valenti, Jessica" userId="5051511d-2ba2-4477-9127-30a8a5206819" providerId="ADAL" clId="{F929F354-9998-462D-BBB3-27879B794D84}" dt="2023-02-01T18:04:02.191" v="12533" actId="20577"/>
        <pc:sldMkLst>
          <pc:docMk/>
          <pc:sldMk cId="757967564" sldId="278"/>
        </pc:sldMkLst>
        <pc:spChg chg="mod">
          <ac:chgData name="Valenti, Jessica" userId="5051511d-2ba2-4477-9127-30a8a5206819" providerId="ADAL" clId="{F929F354-9998-462D-BBB3-27879B794D84}" dt="2023-01-30T16:36:56.452" v="2958" actId="20577"/>
          <ac:spMkLst>
            <pc:docMk/>
            <pc:sldMk cId="757967564" sldId="278"/>
            <ac:spMk id="6" creationId="{35762B3D-34B4-40FE-B1EA-0212C3DE8EB8}"/>
          </ac:spMkLst>
        </pc:spChg>
        <pc:spChg chg="mod">
          <ac:chgData name="Valenti, Jessica" userId="5051511d-2ba2-4477-9127-30a8a5206819" providerId="ADAL" clId="{F929F354-9998-462D-BBB3-27879B794D84}" dt="2023-01-31T14:24:16.757" v="3449" actId="20577"/>
          <ac:spMkLst>
            <pc:docMk/>
            <pc:sldMk cId="757967564" sldId="278"/>
            <ac:spMk id="7" creationId="{3CE2A0DD-7450-45DB-8B1B-4F74B52478B9}"/>
          </ac:spMkLst>
        </pc:spChg>
      </pc:sldChg>
      <pc:sldChg chg="modSp add modNotesTx">
        <pc:chgData name="Valenti, Jessica" userId="5051511d-2ba2-4477-9127-30a8a5206819" providerId="ADAL" clId="{F929F354-9998-462D-BBB3-27879B794D84}" dt="2023-02-01T18:31:30.716" v="12591" actId="20577"/>
        <pc:sldMkLst>
          <pc:docMk/>
          <pc:sldMk cId="2553339314" sldId="279"/>
        </pc:sldMkLst>
        <pc:spChg chg="mod">
          <ac:chgData name="Valenti, Jessica" userId="5051511d-2ba2-4477-9127-30a8a5206819" providerId="ADAL" clId="{F929F354-9998-462D-BBB3-27879B794D84}" dt="2023-01-31T19:12:03.122" v="7659" actId="20577"/>
          <ac:spMkLst>
            <pc:docMk/>
            <pc:sldMk cId="2553339314" sldId="279"/>
            <ac:spMk id="6" creationId="{35762B3D-34B4-40FE-B1EA-0212C3DE8EB8}"/>
          </ac:spMkLst>
        </pc:spChg>
        <pc:spChg chg="mod">
          <ac:chgData name="Valenti, Jessica" userId="5051511d-2ba2-4477-9127-30a8a5206819" providerId="ADAL" clId="{F929F354-9998-462D-BBB3-27879B794D84}" dt="2023-02-01T15:53:07.743" v="10813" actId="20577"/>
          <ac:spMkLst>
            <pc:docMk/>
            <pc:sldMk cId="2553339314" sldId="279"/>
            <ac:spMk id="7" creationId="{3CE2A0DD-7450-45DB-8B1B-4F74B52478B9}"/>
          </ac:spMkLst>
        </pc:spChg>
      </pc:sldChg>
      <pc:sldChg chg="modSp add ord modNotesTx">
        <pc:chgData name="Valenti, Jessica" userId="5051511d-2ba2-4477-9127-30a8a5206819" providerId="ADAL" clId="{F929F354-9998-462D-BBB3-27879B794D84}" dt="2023-02-02T19:05:36.349" v="13246" actId="115"/>
        <pc:sldMkLst>
          <pc:docMk/>
          <pc:sldMk cId="404026605" sldId="280"/>
        </pc:sldMkLst>
        <pc:spChg chg="mod">
          <ac:chgData name="Valenti, Jessica" userId="5051511d-2ba2-4477-9127-30a8a5206819" providerId="ADAL" clId="{F929F354-9998-462D-BBB3-27879B794D84}" dt="2023-01-31T15:19:44.941" v="4506" actId="20577"/>
          <ac:spMkLst>
            <pc:docMk/>
            <pc:sldMk cId="404026605" sldId="280"/>
            <ac:spMk id="6" creationId="{35762B3D-34B4-40FE-B1EA-0212C3DE8EB8}"/>
          </ac:spMkLst>
        </pc:spChg>
        <pc:spChg chg="mod">
          <ac:chgData name="Valenti, Jessica" userId="5051511d-2ba2-4477-9127-30a8a5206819" providerId="ADAL" clId="{F929F354-9998-462D-BBB3-27879B794D84}" dt="2023-02-02T19:05:25.193" v="13242" actId="13926"/>
          <ac:spMkLst>
            <pc:docMk/>
            <pc:sldMk cId="404026605" sldId="280"/>
            <ac:spMk id="7" creationId="{3CE2A0DD-7450-45DB-8B1B-4F74B52478B9}"/>
          </ac:spMkLst>
        </pc:spChg>
      </pc:sldChg>
      <pc:sldChg chg="modSp add ord modNotesTx">
        <pc:chgData name="Valenti, Jessica" userId="5051511d-2ba2-4477-9127-30a8a5206819" providerId="ADAL" clId="{F929F354-9998-462D-BBB3-27879B794D84}" dt="2023-02-01T16:12:59.019" v="11188" actId="1036"/>
        <pc:sldMkLst>
          <pc:docMk/>
          <pc:sldMk cId="3645072076" sldId="281"/>
        </pc:sldMkLst>
        <pc:spChg chg="mod">
          <ac:chgData name="Valenti, Jessica" userId="5051511d-2ba2-4477-9127-30a8a5206819" providerId="ADAL" clId="{F929F354-9998-462D-BBB3-27879B794D84}" dt="2023-01-31T15:30:14.510" v="4928" actId="20577"/>
          <ac:spMkLst>
            <pc:docMk/>
            <pc:sldMk cId="3645072076" sldId="281"/>
            <ac:spMk id="6" creationId="{35762B3D-34B4-40FE-B1EA-0212C3DE8EB8}"/>
          </ac:spMkLst>
        </pc:spChg>
        <pc:spChg chg="mod">
          <ac:chgData name="Valenti, Jessica" userId="5051511d-2ba2-4477-9127-30a8a5206819" providerId="ADAL" clId="{F929F354-9998-462D-BBB3-27879B794D84}" dt="2023-02-01T16:12:59.019" v="11188" actId="1036"/>
          <ac:spMkLst>
            <pc:docMk/>
            <pc:sldMk cId="3645072076" sldId="281"/>
            <ac:spMk id="7" creationId="{3CE2A0DD-7450-45DB-8B1B-4F74B52478B9}"/>
          </ac:spMkLst>
        </pc:spChg>
      </pc:sldChg>
      <pc:sldChg chg="modSp add modNotesTx">
        <pc:chgData name="Valenti, Jessica" userId="5051511d-2ba2-4477-9127-30a8a5206819" providerId="ADAL" clId="{F929F354-9998-462D-BBB3-27879B794D84}" dt="2023-02-01T18:32:42.221" v="12619" actId="20577"/>
        <pc:sldMkLst>
          <pc:docMk/>
          <pc:sldMk cId="2255929255" sldId="282"/>
        </pc:sldMkLst>
        <pc:spChg chg="mod">
          <ac:chgData name="Valenti, Jessica" userId="5051511d-2ba2-4477-9127-30a8a5206819" providerId="ADAL" clId="{F929F354-9998-462D-BBB3-27879B794D84}" dt="2023-01-31T19:25:36.432" v="7845" actId="20577"/>
          <ac:spMkLst>
            <pc:docMk/>
            <pc:sldMk cId="2255929255" sldId="282"/>
            <ac:spMk id="6" creationId="{35762B3D-34B4-40FE-B1EA-0212C3DE8EB8}"/>
          </ac:spMkLst>
        </pc:spChg>
        <pc:spChg chg="mod">
          <ac:chgData name="Valenti, Jessica" userId="5051511d-2ba2-4477-9127-30a8a5206819" providerId="ADAL" clId="{F929F354-9998-462D-BBB3-27879B794D84}" dt="2023-02-01T18:32:42.221" v="12619" actId="20577"/>
          <ac:spMkLst>
            <pc:docMk/>
            <pc:sldMk cId="2255929255" sldId="282"/>
            <ac:spMk id="7" creationId="{3CE2A0DD-7450-45DB-8B1B-4F74B52478B9}"/>
          </ac:spMkLst>
        </pc:spChg>
      </pc:sldChg>
      <pc:sldChg chg="addSp delSp modSp add modNotesTx">
        <pc:chgData name="Valenti, Jessica" userId="5051511d-2ba2-4477-9127-30a8a5206819" providerId="ADAL" clId="{F929F354-9998-462D-BBB3-27879B794D84}" dt="2023-02-02T16:42:17.145" v="13183" actId="20577"/>
        <pc:sldMkLst>
          <pc:docMk/>
          <pc:sldMk cId="1757155824" sldId="283"/>
        </pc:sldMkLst>
        <pc:spChg chg="add del mod">
          <ac:chgData name="Valenti, Jessica" userId="5051511d-2ba2-4477-9127-30a8a5206819" providerId="ADAL" clId="{F929F354-9998-462D-BBB3-27879B794D84}" dt="2023-01-31T15:43:49.543" v="5115" actId="478"/>
          <ac:spMkLst>
            <pc:docMk/>
            <pc:sldMk cId="1757155824" sldId="283"/>
            <ac:spMk id="3" creationId="{92871794-B25E-4401-A7A9-A8FB871DD78A}"/>
          </ac:spMkLst>
        </pc:spChg>
        <pc:spChg chg="mod">
          <ac:chgData name="Valenti, Jessica" userId="5051511d-2ba2-4477-9127-30a8a5206819" providerId="ADAL" clId="{F929F354-9998-462D-BBB3-27879B794D84}" dt="2023-01-31T19:12:13.676" v="7675" actId="20577"/>
          <ac:spMkLst>
            <pc:docMk/>
            <pc:sldMk cId="1757155824" sldId="283"/>
            <ac:spMk id="6" creationId="{35762B3D-34B4-40FE-B1EA-0212C3DE8EB8}"/>
          </ac:spMkLst>
        </pc:spChg>
        <pc:spChg chg="del">
          <ac:chgData name="Valenti, Jessica" userId="5051511d-2ba2-4477-9127-30a8a5206819" providerId="ADAL" clId="{F929F354-9998-462D-BBB3-27879B794D84}" dt="2023-01-31T15:43:48.308" v="5114" actId="478"/>
          <ac:spMkLst>
            <pc:docMk/>
            <pc:sldMk cId="1757155824" sldId="283"/>
            <ac:spMk id="7" creationId="{3CE2A0DD-7450-45DB-8B1B-4F74B52478B9}"/>
          </ac:spMkLst>
        </pc:spChg>
        <pc:spChg chg="add mod">
          <ac:chgData name="Valenti, Jessica" userId="5051511d-2ba2-4477-9127-30a8a5206819" providerId="ADAL" clId="{F929F354-9998-462D-BBB3-27879B794D84}" dt="2023-02-01T19:55:22.971" v="13114" actId="20577"/>
          <ac:spMkLst>
            <pc:docMk/>
            <pc:sldMk cId="1757155824" sldId="283"/>
            <ac:spMk id="8" creationId="{D160ABAE-DA5F-48BA-8809-1D3A62B6D39B}"/>
          </ac:spMkLst>
        </pc:spChg>
      </pc:sldChg>
      <pc:sldChg chg="modSp add ord delCm modNotesTx">
        <pc:chgData name="Valenti, Jessica" userId="5051511d-2ba2-4477-9127-30a8a5206819" providerId="ADAL" clId="{F929F354-9998-462D-BBB3-27879B794D84}" dt="2023-02-02T14:09:25.026" v="13173" actId="20577"/>
        <pc:sldMkLst>
          <pc:docMk/>
          <pc:sldMk cId="1848373185" sldId="284"/>
        </pc:sldMkLst>
        <pc:spChg chg="mod">
          <ac:chgData name="Valenti, Jessica" userId="5051511d-2ba2-4477-9127-30a8a5206819" providerId="ADAL" clId="{F929F354-9998-462D-BBB3-27879B794D84}" dt="2023-01-31T19:12:19.371" v="7683" actId="20577"/>
          <ac:spMkLst>
            <pc:docMk/>
            <pc:sldMk cId="1848373185" sldId="284"/>
            <ac:spMk id="6" creationId="{35762B3D-34B4-40FE-B1EA-0212C3DE8EB8}"/>
          </ac:spMkLst>
        </pc:spChg>
        <pc:spChg chg="mod">
          <ac:chgData name="Valenti, Jessica" userId="5051511d-2ba2-4477-9127-30a8a5206819" providerId="ADAL" clId="{F929F354-9998-462D-BBB3-27879B794D84}" dt="2023-02-01T19:41:19.203" v="13036" actId="1076"/>
          <ac:spMkLst>
            <pc:docMk/>
            <pc:sldMk cId="1848373185" sldId="284"/>
            <ac:spMk id="7" creationId="{3CE2A0DD-7450-45DB-8B1B-4F74B52478B9}"/>
          </ac:spMkLst>
        </pc:spChg>
        <pc:graphicFrameChg chg="mod">
          <ac:chgData name="Valenti, Jessica" userId="5051511d-2ba2-4477-9127-30a8a5206819" providerId="ADAL" clId="{F929F354-9998-462D-BBB3-27879B794D84}" dt="2023-02-01T19:41:25.059" v="13039" actId="1036"/>
          <ac:graphicFrameMkLst>
            <pc:docMk/>
            <pc:sldMk cId="1848373185" sldId="284"/>
            <ac:graphicFrameMk id="3" creationId="{78581CE1-F7F1-452C-B6C4-6D00071669F3}"/>
          </ac:graphicFrameMkLst>
        </pc:graphicFrameChg>
      </pc:sldChg>
      <pc:sldChg chg="addSp modSp add modNotesTx">
        <pc:chgData name="Valenti, Jessica" userId="5051511d-2ba2-4477-9127-30a8a5206819" providerId="ADAL" clId="{F929F354-9998-462D-BBB3-27879B794D84}" dt="2023-02-02T19:07:54.633" v="13262" actId="1076"/>
        <pc:sldMkLst>
          <pc:docMk/>
          <pc:sldMk cId="1309167059" sldId="285"/>
        </pc:sldMkLst>
        <pc:spChg chg="mod">
          <ac:chgData name="Valenti, Jessica" userId="5051511d-2ba2-4477-9127-30a8a5206819" providerId="ADAL" clId="{F929F354-9998-462D-BBB3-27879B794D84}" dt="2023-01-31T19:12:29.956" v="7692" actId="20577"/>
          <ac:spMkLst>
            <pc:docMk/>
            <pc:sldMk cId="1309167059" sldId="285"/>
            <ac:spMk id="6" creationId="{35762B3D-34B4-40FE-B1EA-0212C3DE8EB8}"/>
          </ac:spMkLst>
        </pc:spChg>
        <pc:spChg chg="mod">
          <ac:chgData name="Valenti, Jessica" userId="5051511d-2ba2-4477-9127-30a8a5206819" providerId="ADAL" clId="{F929F354-9998-462D-BBB3-27879B794D84}" dt="2023-02-01T16:12:46.826" v="11185" actId="1035"/>
          <ac:spMkLst>
            <pc:docMk/>
            <pc:sldMk cId="1309167059" sldId="285"/>
            <ac:spMk id="7" creationId="{3CE2A0DD-7450-45DB-8B1B-4F74B52478B9}"/>
          </ac:spMkLst>
        </pc:spChg>
        <pc:picChg chg="add mod">
          <ac:chgData name="Valenti, Jessica" userId="5051511d-2ba2-4477-9127-30a8a5206819" providerId="ADAL" clId="{F929F354-9998-462D-BBB3-27879B794D84}" dt="2023-02-02T19:07:54.633" v="13262" actId="1076"/>
          <ac:picMkLst>
            <pc:docMk/>
            <pc:sldMk cId="1309167059" sldId="285"/>
            <ac:picMk id="3" creationId="{03DB61E2-7652-4AD1-8AFE-B8A2EA5EDD36}"/>
          </ac:picMkLst>
        </pc:picChg>
      </pc:sldChg>
      <pc:sldChg chg="addSp delSp modSp add ord modNotesTx">
        <pc:chgData name="Valenti, Jessica" userId="5051511d-2ba2-4477-9127-30a8a5206819" providerId="ADAL" clId="{F929F354-9998-462D-BBB3-27879B794D84}" dt="2023-02-02T19:05:51.090" v="13249" actId="115"/>
        <pc:sldMkLst>
          <pc:docMk/>
          <pc:sldMk cId="473029945" sldId="286"/>
        </pc:sldMkLst>
        <pc:spChg chg="mod">
          <ac:chgData name="Valenti, Jessica" userId="5051511d-2ba2-4477-9127-30a8a5206819" providerId="ADAL" clId="{F929F354-9998-462D-BBB3-27879B794D84}" dt="2023-01-31T16:52:57.885" v="6519" actId="20577"/>
          <ac:spMkLst>
            <pc:docMk/>
            <pc:sldMk cId="473029945" sldId="286"/>
            <ac:spMk id="6" creationId="{35762B3D-34B4-40FE-B1EA-0212C3DE8EB8}"/>
          </ac:spMkLst>
        </pc:spChg>
        <pc:spChg chg="mod">
          <ac:chgData name="Valenti, Jessica" userId="5051511d-2ba2-4477-9127-30a8a5206819" providerId="ADAL" clId="{F929F354-9998-462D-BBB3-27879B794D84}" dt="2023-02-02T19:05:47.959" v="13247" actId="13926"/>
          <ac:spMkLst>
            <pc:docMk/>
            <pc:sldMk cId="473029945" sldId="286"/>
            <ac:spMk id="7" creationId="{3CE2A0DD-7450-45DB-8B1B-4F74B52478B9}"/>
          </ac:spMkLst>
        </pc:spChg>
        <pc:graphicFrameChg chg="add del mod modGraphic">
          <ac:chgData name="Valenti, Jessica" userId="5051511d-2ba2-4477-9127-30a8a5206819" providerId="ADAL" clId="{F929F354-9998-462D-BBB3-27879B794D84}" dt="2023-01-31T16:52:42.116" v="6504" actId="478"/>
          <ac:graphicFrameMkLst>
            <pc:docMk/>
            <pc:sldMk cId="473029945" sldId="286"/>
            <ac:graphicFrameMk id="2" creationId="{2FDDD457-D018-4875-A59E-34FFEA212828}"/>
          </ac:graphicFrameMkLst>
        </pc:graphicFrameChg>
      </pc:sldChg>
      <pc:sldChg chg="delSp modSp add del">
        <pc:chgData name="Valenti, Jessica" userId="5051511d-2ba2-4477-9127-30a8a5206819" providerId="ADAL" clId="{F929F354-9998-462D-BBB3-27879B794D84}" dt="2023-01-31T16:53:14.795" v="6522" actId="2696"/>
        <pc:sldMkLst>
          <pc:docMk/>
          <pc:sldMk cId="1821835387" sldId="287"/>
        </pc:sldMkLst>
        <pc:spChg chg="mod">
          <ac:chgData name="Valenti, Jessica" userId="5051511d-2ba2-4477-9127-30a8a5206819" providerId="ADAL" clId="{F929F354-9998-462D-BBB3-27879B794D84}" dt="2023-01-31T16:41:56.284" v="6271" actId="20577"/>
          <ac:spMkLst>
            <pc:docMk/>
            <pc:sldMk cId="1821835387" sldId="287"/>
            <ac:spMk id="6" creationId="{35762B3D-34B4-40FE-B1EA-0212C3DE8EB8}"/>
          </ac:spMkLst>
        </pc:spChg>
        <pc:spChg chg="mod">
          <ac:chgData name="Valenti, Jessica" userId="5051511d-2ba2-4477-9127-30a8a5206819" providerId="ADAL" clId="{F929F354-9998-462D-BBB3-27879B794D84}" dt="2023-01-31T16:50:42.896" v="6485" actId="20577"/>
          <ac:spMkLst>
            <pc:docMk/>
            <pc:sldMk cId="1821835387" sldId="287"/>
            <ac:spMk id="7" creationId="{3CE2A0DD-7450-45DB-8B1B-4F74B52478B9}"/>
          </ac:spMkLst>
        </pc:spChg>
        <pc:graphicFrameChg chg="del">
          <ac:chgData name="Valenti, Jessica" userId="5051511d-2ba2-4477-9127-30a8a5206819" providerId="ADAL" clId="{F929F354-9998-462D-BBB3-27879B794D84}" dt="2023-01-31T16:41:47.847" v="6247" actId="478"/>
          <ac:graphicFrameMkLst>
            <pc:docMk/>
            <pc:sldMk cId="1821835387" sldId="287"/>
            <ac:graphicFrameMk id="2" creationId="{2FDDD457-D018-4875-A59E-34FFEA212828}"/>
          </ac:graphicFrameMkLst>
        </pc:graphicFrameChg>
      </pc:sldChg>
      <pc:sldChg chg="modSp add del">
        <pc:chgData name="Valenti, Jessica" userId="5051511d-2ba2-4477-9127-30a8a5206819" providerId="ADAL" clId="{F929F354-9998-462D-BBB3-27879B794D84}" dt="2023-01-31T16:55:09.988" v="6590" actId="2696"/>
        <pc:sldMkLst>
          <pc:docMk/>
          <pc:sldMk cId="2683552025" sldId="288"/>
        </pc:sldMkLst>
        <pc:spChg chg="mod">
          <ac:chgData name="Valenti, Jessica" userId="5051511d-2ba2-4477-9127-30a8a5206819" providerId="ADAL" clId="{F929F354-9998-462D-BBB3-27879B794D84}" dt="2023-01-31T16:54:16.546" v="6538"/>
          <ac:spMkLst>
            <pc:docMk/>
            <pc:sldMk cId="2683552025" sldId="288"/>
            <ac:spMk id="7" creationId="{3CE2A0DD-7450-45DB-8B1B-4F74B52478B9}"/>
          </ac:spMkLst>
        </pc:spChg>
      </pc:sldChg>
      <pc:sldChg chg="modSp add modNotesTx">
        <pc:chgData name="Valenti, Jessica" userId="5051511d-2ba2-4477-9127-30a8a5206819" providerId="ADAL" clId="{F929F354-9998-462D-BBB3-27879B794D84}" dt="2023-02-02T16:53:27.026" v="13217" actId="113"/>
        <pc:sldMkLst>
          <pc:docMk/>
          <pc:sldMk cId="2580159855" sldId="289"/>
        </pc:sldMkLst>
        <pc:spChg chg="mod">
          <ac:chgData name="Valenti, Jessica" userId="5051511d-2ba2-4477-9127-30a8a5206819" providerId="ADAL" clId="{F929F354-9998-462D-BBB3-27879B794D84}" dt="2023-01-31T16:55:37" v="6599" actId="20577"/>
          <ac:spMkLst>
            <pc:docMk/>
            <pc:sldMk cId="2580159855" sldId="289"/>
            <ac:spMk id="6" creationId="{35762B3D-34B4-40FE-B1EA-0212C3DE8EB8}"/>
          </ac:spMkLst>
        </pc:spChg>
        <pc:spChg chg="mod">
          <ac:chgData name="Valenti, Jessica" userId="5051511d-2ba2-4477-9127-30a8a5206819" providerId="ADAL" clId="{F929F354-9998-462D-BBB3-27879B794D84}" dt="2023-02-01T18:53:21.447" v="12849" actId="20577"/>
          <ac:spMkLst>
            <pc:docMk/>
            <pc:sldMk cId="2580159855" sldId="289"/>
            <ac:spMk id="7" creationId="{3CE2A0DD-7450-45DB-8B1B-4F74B52478B9}"/>
          </ac:spMkLst>
        </pc:spChg>
        <pc:graphicFrameChg chg="mod modGraphic">
          <ac:chgData name="Valenti, Jessica" userId="5051511d-2ba2-4477-9127-30a8a5206819" providerId="ADAL" clId="{F929F354-9998-462D-BBB3-27879B794D84}" dt="2023-02-02T16:53:10.270" v="13213" actId="13926"/>
          <ac:graphicFrameMkLst>
            <pc:docMk/>
            <pc:sldMk cId="2580159855" sldId="289"/>
            <ac:graphicFrameMk id="2" creationId="{2FDDD457-D018-4875-A59E-34FFEA212828}"/>
          </ac:graphicFrameMkLst>
        </pc:graphicFrameChg>
      </pc:sldChg>
      <pc:sldChg chg="modSp add ord modNotesTx">
        <pc:chgData name="Valenti, Jessica" userId="5051511d-2ba2-4477-9127-30a8a5206819" providerId="ADAL" clId="{F929F354-9998-462D-BBB3-27879B794D84}" dt="2023-02-02T16:55:11.440" v="13226" actId="13926"/>
        <pc:sldMkLst>
          <pc:docMk/>
          <pc:sldMk cId="3121781516" sldId="290"/>
        </pc:sldMkLst>
        <pc:spChg chg="mod">
          <ac:chgData name="Valenti, Jessica" userId="5051511d-2ba2-4477-9127-30a8a5206819" providerId="ADAL" clId="{F929F354-9998-462D-BBB3-27879B794D84}" dt="2023-01-31T17:23:18.008" v="7008" actId="313"/>
          <ac:spMkLst>
            <pc:docMk/>
            <pc:sldMk cId="3121781516" sldId="290"/>
            <ac:spMk id="6" creationId="{35762B3D-34B4-40FE-B1EA-0212C3DE8EB8}"/>
          </ac:spMkLst>
        </pc:spChg>
        <pc:spChg chg="mod">
          <ac:chgData name="Valenti, Jessica" userId="5051511d-2ba2-4477-9127-30a8a5206819" providerId="ADAL" clId="{F929F354-9998-462D-BBB3-27879B794D84}" dt="2023-02-02T16:55:11.440" v="13226" actId="13926"/>
          <ac:spMkLst>
            <pc:docMk/>
            <pc:sldMk cId="3121781516" sldId="290"/>
            <ac:spMk id="7" creationId="{3CE2A0DD-7450-45DB-8B1B-4F74B52478B9}"/>
          </ac:spMkLst>
        </pc:spChg>
      </pc:sldChg>
      <pc:sldChg chg="addSp delSp modSp add ord modNotesTx">
        <pc:chgData name="Valenti, Jessica" userId="5051511d-2ba2-4477-9127-30a8a5206819" providerId="ADAL" clId="{F929F354-9998-462D-BBB3-27879B794D84}" dt="2023-02-02T16:53:49.427" v="13220" actId="115"/>
        <pc:sldMkLst>
          <pc:docMk/>
          <pc:sldMk cId="3876323543" sldId="291"/>
        </pc:sldMkLst>
        <pc:spChg chg="mod">
          <ac:chgData name="Valenti, Jessica" userId="5051511d-2ba2-4477-9127-30a8a5206819" providerId="ADAL" clId="{F929F354-9998-462D-BBB3-27879B794D84}" dt="2023-02-01T15:28:42.049" v="10299" actId="20577"/>
          <ac:spMkLst>
            <pc:docMk/>
            <pc:sldMk cId="3876323543" sldId="291"/>
            <ac:spMk id="6" creationId="{35762B3D-34B4-40FE-B1EA-0212C3DE8EB8}"/>
          </ac:spMkLst>
        </pc:spChg>
        <pc:spChg chg="mod">
          <ac:chgData name="Valenti, Jessica" userId="5051511d-2ba2-4477-9127-30a8a5206819" providerId="ADAL" clId="{F929F354-9998-462D-BBB3-27879B794D84}" dt="2023-02-02T16:53:43.496" v="13218" actId="13926"/>
          <ac:spMkLst>
            <pc:docMk/>
            <pc:sldMk cId="3876323543" sldId="291"/>
            <ac:spMk id="7" creationId="{3CE2A0DD-7450-45DB-8B1B-4F74B52478B9}"/>
          </ac:spMkLst>
        </pc:spChg>
        <pc:picChg chg="add del">
          <ac:chgData name="Valenti, Jessica" userId="5051511d-2ba2-4477-9127-30a8a5206819" providerId="ADAL" clId="{F929F354-9998-462D-BBB3-27879B794D84}" dt="2023-02-01T15:20:07.180" v="10097"/>
          <ac:picMkLst>
            <pc:docMk/>
            <pc:sldMk cId="3876323543" sldId="291"/>
            <ac:picMk id="2" creationId="{D3E177E1-B5F0-4381-AC8F-405EB786256B}"/>
          </ac:picMkLst>
        </pc:picChg>
      </pc:sldChg>
      <pc:sldChg chg="modSp add modNotesTx">
        <pc:chgData name="Valenti, Jessica" userId="5051511d-2ba2-4477-9127-30a8a5206819" providerId="ADAL" clId="{F929F354-9998-462D-BBB3-27879B794D84}" dt="2023-02-02T16:54:56.832" v="13223" actId="113"/>
        <pc:sldMkLst>
          <pc:docMk/>
          <pc:sldMk cId="2075859621" sldId="292"/>
        </pc:sldMkLst>
        <pc:spChg chg="mod">
          <ac:chgData name="Valenti, Jessica" userId="5051511d-2ba2-4477-9127-30a8a5206819" providerId="ADAL" clId="{F929F354-9998-462D-BBB3-27879B794D84}" dt="2023-02-01T15:29:45.485" v="10344" actId="20577"/>
          <ac:spMkLst>
            <pc:docMk/>
            <pc:sldMk cId="2075859621" sldId="292"/>
            <ac:spMk id="6" creationId="{35762B3D-34B4-40FE-B1EA-0212C3DE8EB8}"/>
          </ac:spMkLst>
        </pc:spChg>
        <pc:spChg chg="mod">
          <ac:chgData name="Valenti, Jessica" userId="5051511d-2ba2-4477-9127-30a8a5206819" providerId="ADAL" clId="{F929F354-9998-462D-BBB3-27879B794D84}" dt="2023-02-02T16:54:51.251" v="13221" actId="13926"/>
          <ac:spMkLst>
            <pc:docMk/>
            <pc:sldMk cId="2075859621" sldId="292"/>
            <ac:spMk id="7" creationId="{3CE2A0DD-7450-45DB-8B1B-4F74B52478B9}"/>
          </ac:spMkLst>
        </pc:spChg>
      </pc:sldChg>
      <pc:sldChg chg="modSp add modNotesTx">
        <pc:chgData name="Valenti, Jessica" userId="5051511d-2ba2-4477-9127-30a8a5206819" providerId="ADAL" clId="{F929F354-9998-462D-BBB3-27879B794D84}" dt="2023-02-02T19:05:12.471" v="13241" actId="113"/>
        <pc:sldMkLst>
          <pc:docMk/>
          <pc:sldMk cId="3606558589" sldId="293"/>
        </pc:sldMkLst>
        <pc:spChg chg="mod">
          <ac:chgData name="Valenti, Jessica" userId="5051511d-2ba2-4477-9127-30a8a5206819" providerId="ADAL" clId="{F929F354-9998-462D-BBB3-27879B794D84}" dt="2023-02-02T19:05:01.547" v="13237" actId="13926"/>
          <ac:spMkLst>
            <pc:docMk/>
            <pc:sldMk cId="3606558589" sldId="293"/>
            <ac:spMk id="7" creationId="{3CE2A0DD-7450-45DB-8B1B-4F74B52478B9}"/>
          </ac:spMkLst>
        </pc:spChg>
      </pc:sldChg>
      <pc:sldChg chg="del">
        <pc:chgData name="Valenti, Jessica" userId="5051511d-2ba2-4477-9127-30a8a5206819" providerId="ADAL" clId="{F929F354-9998-462D-BBB3-27879B794D84}" dt="2023-02-01T19:25:29.077" v="12953" actId="2696"/>
        <pc:sldMkLst>
          <pc:docMk/>
          <pc:sldMk cId="2342053267" sldId="294"/>
        </pc:sldMkLst>
      </pc:sldChg>
    </pc:docChg>
  </pc:docChgLst>
  <pc:docChgLst>
    <pc:chgData name="Valenti, Jessica" userId="5051511d-2ba2-4477-9127-30a8a5206819" providerId="ADAL" clId="{97D49611-C752-463F-A3C8-E74D7C39D0B4}"/>
    <pc:docChg chg="modSld">
      <pc:chgData name="Valenti, Jessica" userId="5051511d-2ba2-4477-9127-30a8a5206819" providerId="ADAL" clId="{97D49611-C752-463F-A3C8-E74D7C39D0B4}" dt="2023-04-20T15:06:26.540" v="193" actId="20577"/>
      <pc:docMkLst>
        <pc:docMk/>
      </pc:docMkLst>
      <pc:sldChg chg="modSp">
        <pc:chgData name="Valenti, Jessica" userId="5051511d-2ba2-4477-9127-30a8a5206819" providerId="ADAL" clId="{97D49611-C752-463F-A3C8-E74D7C39D0B4}" dt="2023-04-19T14:11:54.687" v="0" actId="13926"/>
        <pc:sldMkLst>
          <pc:docMk/>
          <pc:sldMk cId="1869916186" sldId="256"/>
        </pc:sldMkLst>
        <pc:spChg chg="mod">
          <ac:chgData name="Valenti, Jessica" userId="5051511d-2ba2-4477-9127-30a8a5206819" providerId="ADAL" clId="{97D49611-C752-463F-A3C8-E74D7C39D0B4}" dt="2023-04-19T14:11:54.687" v="0" actId="13926"/>
          <ac:spMkLst>
            <pc:docMk/>
            <pc:sldMk cId="1869916186" sldId="256"/>
            <ac:spMk id="9" creationId="{F0548CEA-3C07-4090-A1CA-216782D655E8}"/>
          </ac:spMkLst>
        </pc:spChg>
      </pc:sldChg>
      <pc:sldChg chg="modSp modNotesTx">
        <pc:chgData name="Valenti, Jessica" userId="5051511d-2ba2-4477-9127-30a8a5206819" providerId="ADAL" clId="{97D49611-C752-463F-A3C8-E74D7C39D0B4}" dt="2023-04-19T14:13:27.105" v="16" actId="13926"/>
        <pc:sldMkLst>
          <pc:docMk/>
          <pc:sldMk cId="3043386064" sldId="269"/>
        </pc:sldMkLst>
        <pc:spChg chg="mod">
          <ac:chgData name="Valenti, Jessica" userId="5051511d-2ba2-4477-9127-30a8a5206819" providerId="ADAL" clId="{97D49611-C752-463F-A3C8-E74D7C39D0B4}" dt="2023-04-19T14:13:27.105" v="16" actId="13926"/>
          <ac:spMkLst>
            <pc:docMk/>
            <pc:sldMk cId="3043386064" sldId="269"/>
            <ac:spMk id="7" creationId="{3CE2A0DD-7450-45DB-8B1B-4F74B52478B9}"/>
          </ac:spMkLst>
        </pc:spChg>
      </pc:sldChg>
      <pc:sldChg chg="modSp modNotesTx">
        <pc:chgData name="Valenti, Jessica" userId="5051511d-2ba2-4477-9127-30a8a5206819" providerId="ADAL" clId="{97D49611-C752-463F-A3C8-E74D7C39D0B4}" dt="2023-04-20T15:06:26.540" v="193" actId="20577"/>
        <pc:sldMkLst>
          <pc:docMk/>
          <pc:sldMk cId="1444267034" sldId="270"/>
        </pc:sldMkLst>
        <pc:spChg chg="mod">
          <ac:chgData name="Valenti, Jessica" userId="5051511d-2ba2-4477-9127-30a8a5206819" providerId="ADAL" clId="{97D49611-C752-463F-A3C8-E74D7C39D0B4}" dt="2023-04-19T14:15:12.470" v="24" actId="13926"/>
          <ac:spMkLst>
            <pc:docMk/>
            <pc:sldMk cId="1444267034" sldId="270"/>
            <ac:spMk id="7" creationId="{3CE2A0DD-7450-45DB-8B1B-4F74B52478B9}"/>
          </ac:spMkLst>
        </pc:spChg>
      </pc:sldChg>
      <pc:sldChg chg="modNotesTx">
        <pc:chgData name="Valenti, Jessica" userId="5051511d-2ba2-4477-9127-30a8a5206819" providerId="ADAL" clId="{97D49611-C752-463F-A3C8-E74D7C39D0B4}" dt="2023-04-20T14:47:38.332" v="118" actId="20577"/>
        <pc:sldMkLst>
          <pc:docMk/>
          <pc:sldMk cId="2371056419" sldId="272"/>
        </pc:sldMkLst>
      </pc:sldChg>
      <pc:sldChg chg="modSp modNotesTx">
        <pc:chgData name="Valenti, Jessica" userId="5051511d-2ba2-4477-9127-30a8a5206819" providerId="ADAL" clId="{97D49611-C752-463F-A3C8-E74D7C39D0B4}" dt="2023-04-19T14:15:50.833" v="41" actId="13926"/>
        <pc:sldMkLst>
          <pc:docMk/>
          <pc:sldMk cId="757967564" sldId="278"/>
        </pc:sldMkLst>
        <pc:spChg chg="mod">
          <ac:chgData name="Valenti, Jessica" userId="5051511d-2ba2-4477-9127-30a8a5206819" providerId="ADAL" clId="{97D49611-C752-463F-A3C8-E74D7C39D0B4}" dt="2023-04-19T14:15:50.833" v="41" actId="13926"/>
          <ac:spMkLst>
            <pc:docMk/>
            <pc:sldMk cId="757967564" sldId="278"/>
            <ac:spMk id="7" creationId="{3CE2A0DD-7450-45DB-8B1B-4F74B52478B9}"/>
          </ac:spMkLst>
        </pc:spChg>
      </pc:sldChg>
      <pc:sldChg chg="modSp">
        <pc:chgData name="Valenti, Jessica" userId="5051511d-2ba2-4477-9127-30a8a5206819" providerId="ADAL" clId="{97D49611-C752-463F-A3C8-E74D7C39D0B4}" dt="2023-04-19T14:32:18.521" v="45" actId="13926"/>
        <pc:sldMkLst>
          <pc:docMk/>
          <pc:sldMk cId="2580159855" sldId="289"/>
        </pc:sldMkLst>
        <pc:spChg chg="mod">
          <ac:chgData name="Valenti, Jessica" userId="5051511d-2ba2-4477-9127-30a8a5206819" providerId="ADAL" clId="{97D49611-C752-463F-A3C8-E74D7C39D0B4}" dt="2023-04-19T14:32:18.521" v="45" actId="13926"/>
          <ac:spMkLst>
            <pc:docMk/>
            <pc:sldMk cId="2580159855" sldId="289"/>
            <ac:spMk id="8" creationId="{0F899B24-04B7-404B-9421-B167593E9944}"/>
          </ac:spMkLst>
        </pc:spChg>
        <pc:graphicFrameChg chg="modGraphic">
          <ac:chgData name="Valenti, Jessica" userId="5051511d-2ba2-4477-9127-30a8a5206819" providerId="ADAL" clId="{97D49611-C752-463F-A3C8-E74D7C39D0B4}" dt="2023-04-19T14:32:14.313" v="44" actId="13926"/>
          <ac:graphicFrameMkLst>
            <pc:docMk/>
            <pc:sldMk cId="2580159855" sldId="289"/>
            <ac:graphicFrameMk id="2" creationId="{2FDDD457-D018-4875-A59E-34FFEA212828}"/>
          </ac:graphicFrameMkLst>
        </pc:graphicFrameChg>
      </pc:sldChg>
      <pc:sldChg chg="modSp modNotesTx">
        <pc:chgData name="Valenti, Jessica" userId="5051511d-2ba2-4477-9127-30a8a5206819" providerId="ADAL" clId="{97D49611-C752-463F-A3C8-E74D7C39D0B4}" dt="2023-04-20T15:05:05.346" v="180" actId="20577"/>
        <pc:sldMkLst>
          <pc:docMk/>
          <pc:sldMk cId="3876323543" sldId="291"/>
        </pc:sldMkLst>
        <pc:spChg chg="mod">
          <ac:chgData name="Valenti, Jessica" userId="5051511d-2ba2-4477-9127-30a8a5206819" providerId="ADAL" clId="{97D49611-C752-463F-A3C8-E74D7C39D0B4}" dt="2023-04-19T14:32:50.060" v="46" actId="13926"/>
          <ac:spMkLst>
            <pc:docMk/>
            <pc:sldMk cId="3876323543" sldId="291"/>
            <ac:spMk id="7" creationId="{3CE2A0DD-7450-45DB-8B1B-4F74B52478B9}"/>
          </ac:spMkLst>
        </pc:spChg>
      </pc:sldChg>
      <pc:sldChg chg="modSp">
        <pc:chgData name="Valenti, Jessica" userId="5051511d-2ba2-4477-9127-30a8a5206819" providerId="ADAL" clId="{97D49611-C752-463F-A3C8-E74D7C39D0B4}" dt="2023-04-19T14:35:30.087" v="50" actId="13926"/>
        <pc:sldMkLst>
          <pc:docMk/>
          <pc:sldMk cId="2075859621" sldId="292"/>
        </pc:sldMkLst>
        <pc:spChg chg="mod">
          <ac:chgData name="Valenti, Jessica" userId="5051511d-2ba2-4477-9127-30a8a5206819" providerId="ADAL" clId="{97D49611-C752-463F-A3C8-E74D7C39D0B4}" dt="2023-04-19T14:35:30.087" v="50" actId="13926"/>
          <ac:spMkLst>
            <pc:docMk/>
            <pc:sldMk cId="2075859621" sldId="292"/>
            <ac:spMk id="7" creationId="{3CE2A0DD-7450-45DB-8B1B-4F74B52478B9}"/>
          </ac:spMkLst>
        </pc:spChg>
      </pc:sldChg>
      <pc:sldChg chg="modSp">
        <pc:chgData name="Valenti, Jessica" userId="5051511d-2ba2-4477-9127-30a8a5206819" providerId="ADAL" clId="{97D49611-C752-463F-A3C8-E74D7C39D0B4}" dt="2023-04-19T14:17:13.483" v="43" actId="13926"/>
        <pc:sldMkLst>
          <pc:docMk/>
          <pc:sldMk cId="3606558589" sldId="293"/>
        </pc:sldMkLst>
        <pc:spChg chg="mod">
          <ac:chgData name="Valenti, Jessica" userId="5051511d-2ba2-4477-9127-30a8a5206819" providerId="ADAL" clId="{97D49611-C752-463F-A3C8-E74D7C39D0B4}" dt="2023-04-19T14:17:13.483" v="43" actId="13926"/>
          <ac:spMkLst>
            <pc:docMk/>
            <pc:sldMk cId="3606558589" sldId="293"/>
            <ac:spMk id="7" creationId="{3CE2A0DD-7450-45DB-8B1B-4F74B52478B9}"/>
          </ac:spMkLst>
        </pc:spChg>
      </pc:sldChg>
      <pc:sldChg chg="modSp modNotesTx">
        <pc:chgData name="Valenti, Jessica" userId="5051511d-2ba2-4477-9127-30a8a5206819" providerId="ADAL" clId="{97D49611-C752-463F-A3C8-E74D7C39D0B4}" dt="2023-04-20T15:06:03.511" v="188" actId="20577"/>
        <pc:sldMkLst>
          <pc:docMk/>
          <pc:sldMk cId="2968839526" sldId="294"/>
        </pc:sldMkLst>
        <pc:spChg chg="mod">
          <ac:chgData name="Valenti, Jessica" userId="5051511d-2ba2-4477-9127-30a8a5206819" providerId="ADAL" clId="{97D49611-C752-463F-A3C8-E74D7C39D0B4}" dt="2023-04-19T14:45:48.124" v="55" actId="13926"/>
          <ac:spMkLst>
            <pc:docMk/>
            <pc:sldMk cId="2968839526" sldId="294"/>
            <ac:spMk id="7" creationId="{3CE2A0DD-7450-45DB-8B1B-4F74B52478B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CC07F-F601-4ACA-9243-522C66D54FAE}" type="doc">
      <dgm:prSet loTypeId="urn:microsoft.com/office/officeart/2005/8/layout/cycle2" loCatId="cycle" qsTypeId="urn:microsoft.com/office/officeart/2005/8/quickstyle/simple2" qsCatId="simple" csTypeId="urn:microsoft.com/office/officeart/2005/8/colors/colorful1" csCatId="colorful" phldr="1"/>
      <dgm:spPr/>
      <dgm:t>
        <a:bodyPr/>
        <a:lstStyle/>
        <a:p>
          <a:endParaRPr lang="en-US"/>
        </a:p>
      </dgm:t>
    </dgm:pt>
    <dgm:pt modelId="{F997E64F-453A-41E9-9240-E76EB44D26F4}">
      <dgm:prSet phldrT="[Text]" custT="1"/>
      <dgm:spPr>
        <a:ln>
          <a:solidFill>
            <a:schemeClr val="tx1"/>
          </a:solidFill>
        </a:ln>
      </dgm:spPr>
      <dgm:t>
        <a:bodyPr/>
        <a:lstStyle/>
        <a:p>
          <a:r>
            <a:rPr lang="en-US" sz="1400" b="1" dirty="0">
              <a:solidFill>
                <a:schemeClr val="tx1"/>
              </a:solidFill>
            </a:rPr>
            <a:t>Knowledge</a:t>
          </a:r>
          <a:endParaRPr lang="en-US" sz="1300" b="1" dirty="0">
            <a:solidFill>
              <a:schemeClr val="tx1"/>
            </a:solidFill>
          </a:endParaRPr>
        </a:p>
      </dgm:t>
    </dgm:pt>
    <dgm:pt modelId="{AE3A8D35-9120-4410-AE29-35E998CC8383}" type="parTrans" cxnId="{5C5CDE29-FBD2-43D6-AC2D-1F7EBF3B4ADE}">
      <dgm:prSet/>
      <dgm:spPr/>
      <dgm:t>
        <a:bodyPr/>
        <a:lstStyle/>
        <a:p>
          <a:endParaRPr lang="en-US"/>
        </a:p>
      </dgm:t>
    </dgm:pt>
    <dgm:pt modelId="{BCC9B713-31EF-4354-9F6B-4A59EF5887BA}" type="sibTrans" cxnId="{5C5CDE29-FBD2-43D6-AC2D-1F7EBF3B4ADE}">
      <dgm:prSet/>
      <dgm:spPr>
        <a:ln>
          <a:solidFill>
            <a:schemeClr val="tx1"/>
          </a:solidFill>
        </a:ln>
      </dgm:spPr>
      <dgm:t>
        <a:bodyPr/>
        <a:lstStyle/>
        <a:p>
          <a:endParaRPr lang="en-US" dirty="0"/>
        </a:p>
      </dgm:t>
    </dgm:pt>
    <dgm:pt modelId="{7E168D48-5459-47FD-8615-87036927A7BD}">
      <dgm:prSet phldrT="[Text]" custT="1"/>
      <dgm:spPr>
        <a:ln>
          <a:solidFill>
            <a:schemeClr val="tx1"/>
          </a:solidFill>
        </a:ln>
      </dgm:spPr>
      <dgm:t>
        <a:bodyPr/>
        <a:lstStyle/>
        <a:p>
          <a:r>
            <a:rPr lang="en-US" sz="1400" b="1" dirty="0">
              <a:solidFill>
                <a:schemeClr val="tx1"/>
              </a:solidFill>
            </a:rPr>
            <a:t>Awareness</a:t>
          </a:r>
        </a:p>
      </dgm:t>
    </dgm:pt>
    <dgm:pt modelId="{DCD32152-E9C4-485D-9493-4C92DEB9D2C7}" type="parTrans" cxnId="{F9426406-2E8C-4E89-A3B1-270524D16EF3}">
      <dgm:prSet/>
      <dgm:spPr/>
      <dgm:t>
        <a:bodyPr/>
        <a:lstStyle/>
        <a:p>
          <a:endParaRPr lang="en-US"/>
        </a:p>
      </dgm:t>
    </dgm:pt>
    <dgm:pt modelId="{8462B423-F961-4C1A-9B2B-48205501DC28}" type="sibTrans" cxnId="{F9426406-2E8C-4E89-A3B1-270524D16EF3}">
      <dgm:prSet/>
      <dgm:spPr>
        <a:ln>
          <a:solidFill>
            <a:schemeClr val="tx1"/>
          </a:solidFill>
        </a:ln>
      </dgm:spPr>
      <dgm:t>
        <a:bodyPr/>
        <a:lstStyle/>
        <a:p>
          <a:endParaRPr lang="en-US" dirty="0"/>
        </a:p>
      </dgm:t>
    </dgm:pt>
    <dgm:pt modelId="{5B0AB771-F655-4DB7-99DE-41BF817423FA}">
      <dgm:prSet phldrT="[Text]" custT="1"/>
      <dgm:spPr>
        <a:ln>
          <a:solidFill>
            <a:schemeClr val="tx1"/>
          </a:solidFill>
        </a:ln>
      </dgm:spPr>
      <dgm:t>
        <a:bodyPr/>
        <a:lstStyle/>
        <a:p>
          <a:r>
            <a:rPr lang="en-US" sz="1400" b="1" dirty="0">
              <a:solidFill>
                <a:schemeClr val="tx1"/>
              </a:solidFill>
            </a:rPr>
            <a:t>Critical Thinking &amp; Problem Solving</a:t>
          </a:r>
        </a:p>
      </dgm:t>
    </dgm:pt>
    <dgm:pt modelId="{4591CED3-8B69-4A93-8012-9F271C57BB14}" type="parTrans" cxnId="{B3DD1180-EF77-4925-BDDD-FCE5F2ECC9D0}">
      <dgm:prSet/>
      <dgm:spPr/>
      <dgm:t>
        <a:bodyPr/>
        <a:lstStyle/>
        <a:p>
          <a:endParaRPr lang="en-US"/>
        </a:p>
      </dgm:t>
    </dgm:pt>
    <dgm:pt modelId="{332ADABF-4E67-42B2-8664-CFB515447374}" type="sibTrans" cxnId="{B3DD1180-EF77-4925-BDDD-FCE5F2ECC9D0}">
      <dgm:prSet/>
      <dgm:spPr>
        <a:ln>
          <a:solidFill>
            <a:schemeClr val="tx1"/>
          </a:solidFill>
        </a:ln>
      </dgm:spPr>
      <dgm:t>
        <a:bodyPr/>
        <a:lstStyle/>
        <a:p>
          <a:endParaRPr lang="en-US" dirty="0"/>
        </a:p>
      </dgm:t>
    </dgm:pt>
    <dgm:pt modelId="{30853B05-7E7C-47C1-A18E-6174675C1C62}">
      <dgm:prSet phldrT="[Text]" custT="1"/>
      <dgm:spPr>
        <a:ln>
          <a:solidFill>
            <a:schemeClr val="tx1"/>
          </a:solidFill>
        </a:ln>
      </dgm:spPr>
      <dgm:t>
        <a:bodyPr/>
        <a:lstStyle/>
        <a:p>
          <a:r>
            <a:rPr lang="en-US" sz="1400" b="1" dirty="0">
              <a:solidFill>
                <a:schemeClr val="tx1"/>
              </a:solidFill>
            </a:rPr>
            <a:t>Action</a:t>
          </a:r>
        </a:p>
      </dgm:t>
    </dgm:pt>
    <dgm:pt modelId="{6A1C5284-3137-4850-AA2B-B95EC6F0A5DB}" type="parTrans" cxnId="{EE08379A-C5AE-491F-B026-A43605E7DFA3}">
      <dgm:prSet/>
      <dgm:spPr/>
      <dgm:t>
        <a:bodyPr/>
        <a:lstStyle/>
        <a:p>
          <a:endParaRPr lang="en-US"/>
        </a:p>
      </dgm:t>
    </dgm:pt>
    <dgm:pt modelId="{E3B6DD5A-BEC8-4C3E-BC63-CC0BF6EAFE50}" type="sibTrans" cxnId="{EE08379A-C5AE-491F-B026-A43605E7DFA3}">
      <dgm:prSet/>
      <dgm:spPr>
        <a:ln>
          <a:solidFill>
            <a:schemeClr val="tx1"/>
          </a:solidFill>
        </a:ln>
      </dgm:spPr>
      <dgm:t>
        <a:bodyPr/>
        <a:lstStyle/>
        <a:p>
          <a:endParaRPr lang="en-US" dirty="0"/>
        </a:p>
      </dgm:t>
    </dgm:pt>
    <dgm:pt modelId="{7152EC40-B685-4C54-9504-93404536D275}">
      <dgm:prSet phldrT="[Text]" custT="1"/>
      <dgm:spPr>
        <a:ln>
          <a:solidFill>
            <a:schemeClr val="tx1"/>
          </a:solidFill>
        </a:ln>
      </dgm:spPr>
      <dgm:t>
        <a:bodyPr/>
        <a:lstStyle/>
        <a:p>
          <a:r>
            <a:rPr lang="en-US" sz="1400" b="1" dirty="0">
              <a:solidFill>
                <a:schemeClr val="tx1"/>
              </a:solidFill>
            </a:rPr>
            <a:t>Stewardship</a:t>
          </a:r>
          <a:endParaRPr lang="en-US" sz="1500" b="1" dirty="0">
            <a:solidFill>
              <a:schemeClr val="tx1"/>
            </a:solidFill>
          </a:endParaRPr>
        </a:p>
      </dgm:t>
    </dgm:pt>
    <dgm:pt modelId="{C2DE8937-0FDB-49B6-9D43-B9F5150ABA4A}" type="parTrans" cxnId="{C607085A-A4D4-4680-B19A-FA250CF8C9C1}">
      <dgm:prSet/>
      <dgm:spPr/>
      <dgm:t>
        <a:bodyPr/>
        <a:lstStyle/>
        <a:p>
          <a:endParaRPr lang="en-US"/>
        </a:p>
      </dgm:t>
    </dgm:pt>
    <dgm:pt modelId="{E4A9FCEA-2A86-4DE4-94DF-A995323D8039}" type="sibTrans" cxnId="{C607085A-A4D4-4680-B19A-FA250CF8C9C1}">
      <dgm:prSet/>
      <dgm:spPr>
        <a:ln>
          <a:solidFill>
            <a:schemeClr val="tx1"/>
          </a:solidFill>
        </a:ln>
      </dgm:spPr>
      <dgm:t>
        <a:bodyPr/>
        <a:lstStyle/>
        <a:p>
          <a:endParaRPr lang="en-US" dirty="0"/>
        </a:p>
      </dgm:t>
    </dgm:pt>
    <dgm:pt modelId="{A1D2E073-7206-4D30-8CFF-B04987B70CF4}" type="pres">
      <dgm:prSet presAssocID="{6EDCC07F-F601-4ACA-9243-522C66D54FAE}" presName="cycle" presStyleCnt="0">
        <dgm:presLayoutVars>
          <dgm:dir/>
          <dgm:resizeHandles val="exact"/>
        </dgm:presLayoutVars>
      </dgm:prSet>
      <dgm:spPr/>
    </dgm:pt>
    <dgm:pt modelId="{C4B2B76F-E030-4014-BDF1-4C92568996DB}" type="pres">
      <dgm:prSet presAssocID="{F997E64F-453A-41E9-9240-E76EB44D26F4}" presName="node" presStyleLbl="node1" presStyleIdx="0" presStyleCnt="5" custScaleX="118193" custScaleY="102297">
        <dgm:presLayoutVars>
          <dgm:bulletEnabled val="1"/>
        </dgm:presLayoutVars>
      </dgm:prSet>
      <dgm:spPr/>
    </dgm:pt>
    <dgm:pt modelId="{DDA48F0F-62D0-4D31-B974-2F714B9A2B6A}" type="pres">
      <dgm:prSet presAssocID="{BCC9B713-31EF-4354-9F6B-4A59EF5887BA}" presName="sibTrans" presStyleLbl="sibTrans2D1" presStyleIdx="0" presStyleCnt="5"/>
      <dgm:spPr/>
    </dgm:pt>
    <dgm:pt modelId="{881604B0-FA5E-4CEC-B885-6620EB0A913A}" type="pres">
      <dgm:prSet presAssocID="{BCC9B713-31EF-4354-9F6B-4A59EF5887BA}" presName="connectorText" presStyleLbl="sibTrans2D1" presStyleIdx="0" presStyleCnt="5"/>
      <dgm:spPr/>
    </dgm:pt>
    <dgm:pt modelId="{2B67823C-4A9A-4635-A9BD-CCD7DAA2A550}" type="pres">
      <dgm:prSet presAssocID="{7E168D48-5459-47FD-8615-87036927A7BD}" presName="node" presStyleLbl="node1" presStyleIdx="1" presStyleCnt="5" custScaleX="113599" custScaleY="99309">
        <dgm:presLayoutVars>
          <dgm:bulletEnabled val="1"/>
        </dgm:presLayoutVars>
      </dgm:prSet>
      <dgm:spPr/>
    </dgm:pt>
    <dgm:pt modelId="{77639260-4D7D-4F24-A67B-F81C296A8975}" type="pres">
      <dgm:prSet presAssocID="{8462B423-F961-4C1A-9B2B-48205501DC28}" presName="sibTrans" presStyleLbl="sibTrans2D1" presStyleIdx="1" presStyleCnt="5"/>
      <dgm:spPr/>
    </dgm:pt>
    <dgm:pt modelId="{EC277753-F437-4050-8B98-C3DD25D31E91}" type="pres">
      <dgm:prSet presAssocID="{8462B423-F961-4C1A-9B2B-48205501DC28}" presName="connectorText" presStyleLbl="sibTrans2D1" presStyleIdx="1" presStyleCnt="5"/>
      <dgm:spPr/>
    </dgm:pt>
    <dgm:pt modelId="{8F06B656-6D5F-4825-BB93-5EAFD34F8DB1}" type="pres">
      <dgm:prSet presAssocID="{5B0AB771-F655-4DB7-99DE-41BF817423FA}" presName="node" presStyleLbl="node1" presStyleIdx="2" presStyleCnt="5" custScaleX="119998" custRadScaleRad="103626" custRadScaleInc="-2771">
        <dgm:presLayoutVars>
          <dgm:bulletEnabled val="1"/>
        </dgm:presLayoutVars>
      </dgm:prSet>
      <dgm:spPr/>
    </dgm:pt>
    <dgm:pt modelId="{D5CCD331-148C-4F51-8F93-05BE7FC7E077}" type="pres">
      <dgm:prSet presAssocID="{332ADABF-4E67-42B2-8664-CFB515447374}" presName="sibTrans" presStyleLbl="sibTrans2D1" presStyleIdx="2" presStyleCnt="5"/>
      <dgm:spPr/>
    </dgm:pt>
    <dgm:pt modelId="{86F7DE1E-2F61-4DAF-86CF-599B27AB3FAB}" type="pres">
      <dgm:prSet presAssocID="{332ADABF-4E67-42B2-8664-CFB515447374}" presName="connectorText" presStyleLbl="sibTrans2D1" presStyleIdx="2" presStyleCnt="5"/>
      <dgm:spPr/>
    </dgm:pt>
    <dgm:pt modelId="{73FE2813-1318-443C-8B3E-45AE7C91C1FD}" type="pres">
      <dgm:prSet presAssocID="{30853B05-7E7C-47C1-A18E-6174675C1C62}" presName="node" presStyleLbl="node1" presStyleIdx="3" presStyleCnt="5" custScaleX="123520" custRadScaleRad="102056" custRadScaleInc="5635">
        <dgm:presLayoutVars>
          <dgm:bulletEnabled val="1"/>
        </dgm:presLayoutVars>
      </dgm:prSet>
      <dgm:spPr/>
    </dgm:pt>
    <dgm:pt modelId="{430CA504-A428-413D-A15C-6514D95198AC}" type="pres">
      <dgm:prSet presAssocID="{E3B6DD5A-BEC8-4C3E-BC63-CC0BF6EAFE50}" presName="sibTrans" presStyleLbl="sibTrans2D1" presStyleIdx="3" presStyleCnt="5"/>
      <dgm:spPr/>
    </dgm:pt>
    <dgm:pt modelId="{99BC2A10-789F-496D-884B-0EDD8F355E78}" type="pres">
      <dgm:prSet presAssocID="{E3B6DD5A-BEC8-4C3E-BC63-CC0BF6EAFE50}" presName="connectorText" presStyleLbl="sibTrans2D1" presStyleIdx="3" presStyleCnt="5"/>
      <dgm:spPr/>
    </dgm:pt>
    <dgm:pt modelId="{BAF042CE-C2CF-422B-AAA2-1DA3BC84F002}" type="pres">
      <dgm:prSet presAssocID="{7152EC40-B685-4C54-9504-93404536D275}" presName="node" presStyleLbl="node1" presStyleIdx="4" presStyleCnt="5" custScaleX="118536">
        <dgm:presLayoutVars>
          <dgm:bulletEnabled val="1"/>
        </dgm:presLayoutVars>
      </dgm:prSet>
      <dgm:spPr/>
    </dgm:pt>
    <dgm:pt modelId="{E29213BD-60AB-49F8-BDCA-9DB7E1822984}" type="pres">
      <dgm:prSet presAssocID="{E4A9FCEA-2A86-4DE4-94DF-A995323D8039}" presName="sibTrans" presStyleLbl="sibTrans2D1" presStyleIdx="4" presStyleCnt="5"/>
      <dgm:spPr/>
    </dgm:pt>
    <dgm:pt modelId="{5B449433-9B66-47A1-BBE0-350547A08D93}" type="pres">
      <dgm:prSet presAssocID="{E4A9FCEA-2A86-4DE4-94DF-A995323D8039}" presName="connectorText" presStyleLbl="sibTrans2D1" presStyleIdx="4" presStyleCnt="5"/>
      <dgm:spPr/>
    </dgm:pt>
  </dgm:ptLst>
  <dgm:cxnLst>
    <dgm:cxn modelId="{F9426406-2E8C-4E89-A3B1-270524D16EF3}" srcId="{6EDCC07F-F601-4ACA-9243-522C66D54FAE}" destId="{7E168D48-5459-47FD-8615-87036927A7BD}" srcOrd="1" destOrd="0" parTransId="{DCD32152-E9C4-485D-9493-4C92DEB9D2C7}" sibTransId="{8462B423-F961-4C1A-9B2B-48205501DC28}"/>
    <dgm:cxn modelId="{A0402C0A-84D0-4B80-94CE-131B53934408}" type="presOf" srcId="{8462B423-F961-4C1A-9B2B-48205501DC28}" destId="{77639260-4D7D-4F24-A67B-F81C296A8975}" srcOrd="0" destOrd="0" presId="urn:microsoft.com/office/officeart/2005/8/layout/cycle2"/>
    <dgm:cxn modelId="{CEC89410-5E94-4973-AE69-C957EBA70942}" type="presOf" srcId="{7E168D48-5459-47FD-8615-87036927A7BD}" destId="{2B67823C-4A9A-4635-A9BD-CCD7DAA2A550}" srcOrd="0" destOrd="0" presId="urn:microsoft.com/office/officeart/2005/8/layout/cycle2"/>
    <dgm:cxn modelId="{8C875D1A-2C1C-4B9E-AACF-4723C3841E40}" type="presOf" srcId="{8462B423-F961-4C1A-9B2B-48205501DC28}" destId="{EC277753-F437-4050-8B98-C3DD25D31E91}" srcOrd="1" destOrd="0" presId="urn:microsoft.com/office/officeart/2005/8/layout/cycle2"/>
    <dgm:cxn modelId="{5C5CDE29-FBD2-43D6-AC2D-1F7EBF3B4ADE}" srcId="{6EDCC07F-F601-4ACA-9243-522C66D54FAE}" destId="{F997E64F-453A-41E9-9240-E76EB44D26F4}" srcOrd="0" destOrd="0" parTransId="{AE3A8D35-9120-4410-AE29-35E998CC8383}" sibTransId="{BCC9B713-31EF-4354-9F6B-4A59EF5887BA}"/>
    <dgm:cxn modelId="{AA434F36-50DF-46A9-85D6-6504E6A0ADC2}" type="presOf" srcId="{BCC9B713-31EF-4354-9F6B-4A59EF5887BA}" destId="{DDA48F0F-62D0-4D31-B974-2F714B9A2B6A}" srcOrd="0" destOrd="0" presId="urn:microsoft.com/office/officeart/2005/8/layout/cycle2"/>
    <dgm:cxn modelId="{ADC06D5B-DDF9-42AE-804D-12E12910D773}" type="presOf" srcId="{6EDCC07F-F601-4ACA-9243-522C66D54FAE}" destId="{A1D2E073-7206-4D30-8CFF-B04987B70CF4}" srcOrd="0" destOrd="0" presId="urn:microsoft.com/office/officeart/2005/8/layout/cycle2"/>
    <dgm:cxn modelId="{9C94FE67-99F3-4844-ACDE-1960A70EE2AD}" type="presOf" srcId="{E4A9FCEA-2A86-4DE4-94DF-A995323D8039}" destId="{5B449433-9B66-47A1-BBE0-350547A08D93}" srcOrd="1" destOrd="0" presId="urn:microsoft.com/office/officeart/2005/8/layout/cycle2"/>
    <dgm:cxn modelId="{9704FB50-F2AB-44B5-9C17-AC6891B09D38}" type="presOf" srcId="{E3B6DD5A-BEC8-4C3E-BC63-CC0BF6EAFE50}" destId="{430CA504-A428-413D-A15C-6514D95198AC}" srcOrd="0" destOrd="0" presId="urn:microsoft.com/office/officeart/2005/8/layout/cycle2"/>
    <dgm:cxn modelId="{9AA32056-8886-4D8D-AB0F-25B37D4C4708}" type="presOf" srcId="{E3B6DD5A-BEC8-4C3E-BC63-CC0BF6EAFE50}" destId="{99BC2A10-789F-496D-884B-0EDD8F355E78}" srcOrd="1" destOrd="0" presId="urn:microsoft.com/office/officeart/2005/8/layout/cycle2"/>
    <dgm:cxn modelId="{C607085A-A4D4-4680-B19A-FA250CF8C9C1}" srcId="{6EDCC07F-F601-4ACA-9243-522C66D54FAE}" destId="{7152EC40-B685-4C54-9504-93404536D275}" srcOrd="4" destOrd="0" parTransId="{C2DE8937-0FDB-49B6-9D43-B9F5150ABA4A}" sibTransId="{E4A9FCEA-2A86-4DE4-94DF-A995323D8039}"/>
    <dgm:cxn modelId="{27A8757B-01DF-4D34-BA2D-872060608313}" type="presOf" srcId="{332ADABF-4E67-42B2-8664-CFB515447374}" destId="{D5CCD331-148C-4F51-8F93-05BE7FC7E077}" srcOrd="0" destOrd="0" presId="urn:microsoft.com/office/officeart/2005/8/layout/cycle2"/>
    <dgm:cxn modelId="{B3DD1180-EF77-4925-BDDD-FCE5F2ECC9D0}" srcId="{6EDCC07F-F601-4ACA-9243-522C66D54FAE}" destId="{5B0AB771-F655-4DB7-99DE-41BF817423FA}" srcOrd="2" destOrd="0" parTransId="{4591CED3-8B69-4A93-8012-9F271C57BB14}" sibTransId="{332ADABF-4E67-42B2-8664-CFB515447374}"/>
    <dgm:cxn modelId="{EE08379A-C5AE-491F-B026-A43605E7DFA3}" srcId="{6EDCC07F-F601-4ACA-9243-522C66D54FAE}" destId="{30853B05-7E7C-47C1-A18E-6174675C1C62}" srcOrd="3" destOrd="0" parTransId="{6A1C5284-3137-4850-AA2B-B95EC6F0A5DB}" sibTransId="{E3B6DD5A-BEC8-4C3E-BC63-CC0BF6EAFE50}"/>
    <dgm:cxn modelId="{E996009E-608F-41D5-8AA6-E3649E322E7E}" type="presOf" srcId="{30853B05-7E7C-47C1-A18E-6174675C1C62}" destId="{73FE2813-1318-443C-8B3E-45AE7C91C1FD}" srcOrd="0" destOrd="0" presId="urn:microsoft.com/office/officeart/2005/8/layout/cycle2"/>
    <dgm:cxn modelId="{5F7802AC-AFA6-4F28-B5FC-4DABAC23F46D}" type="presOf" srcId="{332ADABF-4E67-42B2-8664-CFB515447374}" destId="{86F7DE1E-2F61-4DAF-86CF-599B27AB3FAB}" srcOrd="1" destOrd="0" presId="urn:microsoft.com/office/officeart/2005/8/layout/cycle2"/>
    <dgm:cxn modelId="{CBAA28B3-FEE7-493A-8A10-1BA5335BCB85}" type="presOf" srcId="{BCC9B713-31EF-4354-9F6B-4A59EF5887BA}" destId="{881604B0-FA5E-4CEC-B885-6620EB0A913A}" srcOrd="1" destOrd="0" presId="urn:microsoft.com/office/officeart/2005/8/layout/cycle2"/>
    <dgm:cxn modelId="{08DD5CB8-BE20-4C90-B06C-9105ABD92251}" type="presOf" srcId="{E4A9FCEA-2A86-4DE4-94DF-A995323D8039}" destId="{E29213BD-60AB-49F8-BDCA-9DB7E1822984}" srcOrd="0" destOrd="0" presId="urn:microsoft.com/office/officeart/2005/8/layout/cycle2"/>
    <dgm:cxn modelId="{3310E1ED-EAC7-4EA7-AE4F-AAB84293F4AB}" type="presOf" srcId="{F997E64F-453A-41E9-9240-E76EB44D26F4}" destId="{C4B2B76F-E030-4014-BDF1-4C92568996DB}" srcOrd="0" destOrd="0" presId="urn:microsoft.com/office/officeart/2005/8/layout/cycle2"/>
    <dgm:cxn modelId="{B8D213FB-3686-43D9-BC1F-0AC186E0338D}" type="presOf" srcId="{7152EC40-B685-4C54-9504-93404536D275}" destId="{BAF042CE-C2CF-422B-AAA2-1DA3BC84F002}" srcOrd="0" destOrd="0" presId="urn:microsoft.com/office/officeart/2005/8/layout/cycle2"/>
    <dgm:cxn modelId="{FB28E0FD-7BC3-4B31-8B6C-A490933C6D46}" type="presOf" srcId="{5B0AB771-F655-4DB7-99DE-41BF817423FA}" destId="{8F06B656-6D5F-4825-BB93-5EAFD34F8DB1}" srcOrd="0" destOrd="0" presId="urn:microsoft.com/office/officeart/2005/8/layout/cycle2"/>
    <dgm:cxn modelId="{3BE8862A-48EA-40A2-B813-DF648D98C998}" type="presParOf" srcId="{A1D2E073-7206-4D30-8CFF-B04987B70CF4}" destId="{C4B2B76F-E030-4014-BDF1-4C92568996DB}" srcOrd="0" destOrd="0" presId="urn:microsoft.com/office/officeart/2005/8/layout/cycle2"/>
    <dgm:cxn modelId="{B26E72A6-DA52-4EDB-B630-5F4AD970E415}" type="presParOf" srcId="{A1D2E073-7206-4D30-8CFF-B04987B70CF4}" destId="{DDA48F0F-62D0-4D31-B974-2F714B9A2B6A}" srcOrd="1" destOrd="0" presId="urn:microsoft.com/office/officeart/2005/8/layout/cycle2"/>
    <dgm:cxn modelId="{36A3FE24-C11E-4AD0-9AE6-E88B37F00DD4}" type="presParOf" srcId="{DDA48F0F-62D0-4D31-B974-2F714B9A2B6A}" destId="{881604B0-FA5E-4CEC-B885-6620EB0A913A}" srcOrd="0" destOrd="0" presId="urn:microsoft.com/office/officeart/2005/8/layout/cycle2"/>
    <dgm:cxn modelId="{5E4EA1D3-A57D-4814-94B4-DB941061BB16}" type="presParOf" srcId="{A1D2E073-7206-4D30-8CFF-B04987B70CF4}" destId="{2B67823C-4A9A-4635-A9BD-CCD7DAA2A550}" srcOrd="2" destOrd="0" presId="urn:microsoft.com/office/officeart/2005/8/layout/cycle2"/>
    <dgm:cxn modelId="{A8772B0C-4396-46F1-9615-E9C6451B52DF}" type="presParOf" srcId="{A1D2E073-7206-4D30-8CFF-B04987B70CF4}" destId="{77639260-4D7D-4F24-A67B-F81C296A8975}" srcOrd="3" destOrd="0" presId="urn:microsoft.com/office/officeart/2005/8/layout/cycle2"/>
    <dgm:cxn modelId="{C5D86909-0F26-4828-951C-2C34D92A2EBD}" type="presParOf" srcId="{77639260-4D7D-4F24-A67B-F81C296A8975}" destId="{EC277753-F437-4050-8B98-C3DD25D31E91}" srcOrd="0" destOrd="0" presId="urn:microsoft.com/office/officeart/2005/8/layout/cycle2"/>
    <dgm:cxn modelId="{043CBF5F-CD9C-4C06-9373-4A1C69D23439}" type="presParOf" srcId="{A1D2E073-7206-4D30-8CFF-B04987B70CF4}" destId="{8F06B656-6D5F-4825-BB93-5EAFD34F8DB1}" srcOrd="4" destOrd="0" presId="urn:microsoft.com/office/officeart/2005/8/layout/cycle2"/>
    <dgm:cxn modelId="{92369A5A-4578-4FDC-965E-9ABF5467499B}" type="presParOf" srcId="{A1D2E073-7206-4D30-8CFF-B04987B70CF4}" destId="{D5CCD331-148C-4F51-8F93-05BE7FC7E077}" srcOrd="5" destOrd="0" presId="urn:microsoft.com/office/officeart/2005/8/layout/cycle2"/>
    <dgm:cxn modelId="{A56A111A-338C-4969-9BC7-B09E81233735}" type="presParOf" srcId="{D5CCD331-148C-4F51-8F93-05BE7FC7E077}" destId="{86F7DE1E-2F61-4DAF-86CF-599B27AB3FAB}" srcOrd="0" destOrd="0" presId="urn:microsoft.com/office/officeart/2005/8/layout/cycle2"/>
    <dgm:cxn modelId="{B9308D7F-CE98-4F8E-8679-120FC70A4827}" type="presParOf" srcId="{A1D2E073-7206-4D30-8CFF-B04987B70CF4}" destId="{73FE2813-1318-443C-8B3E-45AE7C91C1FD}" srcOrd="6" destOrd="0" presId="urn:microsoft.com/office/officeart/2005/8/layout/cycle2"/>
    <dgm:cxn modelId="{ABFEAACF-AEA0-4D7D-BEC9-723CA24642DE}" type="presParOf" srcId="{A1D2E073-7206-4D30-8CFF-B04987B70CF4}" destId="{430CA504-A428-413D-A15C-6514D95198AC}" srcOrd="7" destOrd="0" presId="urn:microsoft.com/office/officeart/2005/8/layout/cycle2"/>
    <dgm:cxn modelId="{E14FF802-3680-4BFA-909B-0DA90FC8B6E0}" type="presParOf" srcId="{430CA504-A428-413D-A15C-6514D95198AC}" destId="{99BC2A10-789F-496D-884B-0EDD8F355E78}" srcOrd="0" destOrd="0" presId="urn:microsoft.com/office/officeart/2005/8/layout/cycle2"/>
    <dgm:cxn modelId="{E8F7F007-A755-4907-A344-FF7723026795}" type="presParOf" srcId="{A1D2E073-7206-4D30-8CFF-B04987B70CF4}" destId="{BAF042CE-C2CF-422B-AAA2-1DA3BC84F002}" srcOrd="8" destOrd="0" presId="urn:microsoft.com/office/officeart/2005/8/layout/cycle2"/>
    <dgm:cxn modelId="{62A7DD6A-833F-44EE-92FB-1A293B5EAF34}" type="presParOf" srcId="{A1D2E073-7206-4D30-8CFF-B04987B70CF4}" destId="{E29213BD-60AB-49F8-BDCA-9DB7E1822984}" srcOrd="9" destOrd="0" presId="urn:microsoft.com/office/officeart/2005/8/layout/cycle2"/>
    <dgm:cxn modelId="{CA98CBFD-F5C7-4582-8A62-4ACD2AB7283E}" type="presParOf" srcId="{E29213BD-60AB-49F8-BDCA-9DB7E1822984}" destId="{5B449433-9B66-47A1-BBE0-350547A08D9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2B76F-E030-4014-BDF1-4C92568996DB}">
      <dsp:nvSpPr>
        <dsp:cNvPr id="0" name=""/>
        <dsp:cNvSpPr/>
      </dsp:nvSpPr>
      <dsp:spPr>
        <a:xfrm>
          <a:off x="2135900" y="-7030"/>
          <a:ext cx="1605255" cy="1389361"/>
        </a:xfrm>
        <a:prstGeom prst="ellipse">
          <a:avLst/>
        </a:prstGeom>
        <a:solidFill>
          <a:schemeClr val="accent2">
            <a:hueOff val="0"/>
            <a:satOff val="0"/>
            <a:lumOff val="0"/>
            <a:alphaOff val="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Knowledge</a:t>
          </a:r>
          <a:endParaRPr lang="en-US" sz="1300" b="1" kern="1200" dirty="0">
            <a:solidFill>
              <a:schemeClr val="tx1"/>
            </a:solidFill>
          </a:endParaRPr>
        </a:p>
      </dsp:txBody>
      <dsp:txXfrm>
        <a:off x="2370984" y="196437"/>
        <a:ext cx="1135087" cy="982427"/>
      </dsp:txXfrm>
    </dsp:sp>
    <dsp:sp modelId="{DDA48F0F-62D0-4D31-B974-2F714B9A2B6A}">
      <dsp:nvSpPr>
        <dsp:cNvPr id="0" name=""/>
        <dsp:cNvSpPr/>
      </dsp:nvSpPr>
      <dsp:spPr>
        <a:xfrm rot="2160000">
          <a:off x="3622847" y="1060812"/>
          <a:ext cx="289497" cy="458380"/>
        </a:xfrm>
        <a:prstGeom prst="rightArrow">
          <a:avLst>
            <a:gd name="adj1" fmla="val 60000"/>
            <a:gd name="adj2" fmla="val 50000"/>
          </a:avLst>
        </a:prstGeom>
        <a:solidFill>
          <a:schemeClr val="accent2">
            <a:hueOff val="0"/>
            <a:satOff val="0"/>
            <a:lumOff val="0"/>
            <a:alphaOff val="0"/>
          </a:schemeClr>
        </a:solidFill>
        <a:ln>
          <a:solidFill>
            <a:schemeClr val="tx1"/>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a:off x="3631140" y="1126964"/>
        <a:ext cx="202648" cy="275028"/>
      </dsp:txXfrm>
    </dsp:sp>
    <dsp:sp modelId="{2B67823C-4A9A-4635-A9BD-CCD7DAA2A550}">
      <dsp:nvSpPr>
        <dsp:cNvPr id="0" name=""/>
        <dsp:cNvSpPr/>
      </dsp:nvSpPr>
      <dsp:spPr>
        <a:xfrm>
          <a:off x="3817029" y="1212005"/>
          <a:ext cx="1542860" cy="1348779"/>
        </a:xfrm>
        <a:prstGeom prst="ellipse">
          <a:avLst/>
        </a:prstGeom>
        <a:solidFill>
          <a:schemeClr val="accent3">
            <a:hueOff val="0"/>
            <a:satOff val="0"/>
            <a:lumOff val="0"/>
            <a:alphaOff val="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Awareness</a:t>
          </a:r>
        </a:p>
      </dsp:txBody>
      <dsp:txXfrm>
        <a:off x="4042976" y="1409529"/>
        <a:ext cx="1090966" cy="953731"/>
      </dsp:txXfrm>
    </dsp:sp>
    <dsp:sp modelId="{77639260-4D7D-4F24-A67B-F81C296A8975}">
      <dsp:nvSpPr>
        <dsp:cNvPr id="0" name=""/>
        <dsp:cNvSpPr/>
      </dsp:nvSpPr>
      <dsp:spPr>
        <a:xfrm rot="6379470">
          <a:off x="4135089" y="2614410"/>
          <a:ext cx="346037" cy="458380"/>
        </a:xfrm>
        <a:prstGeom prst="rightArrow">
          <a:avLst>
            <a:gd name="adj1" fmla="val 60000"/>
            <a:gd name="adj2" fmla="val 50000"/>
          </a:avLst>
        </a:prstGeom>
        <a:solidFill>
          <a:schemeClr val="accent3">
            <a:hueOff val="0"/>
            <a:satOff val="0"/>
            <a:lumOff val="0"/>
            <a:alphaOff val="0"/>
          </a:schemeClr>
        </a:solidFill>
        <a:ln>
          <a:solidFill>
            <a:schemeClr val="tx1"/>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rot="10800000">
        <a:off x="4201584" y="2656273"/>
        <a:ext cx="242226" cy="275028"/>
      </dsp:txXfrm>
    </dsp:sp>
    <dsp:sp modelId="{8F06B656-6D5F-4825-BB93-5EAFD34F8DB1}">
      <dsp:nvSpPr>
        <dsp:cNvPr id="0" name=""/>
        <dsp:cNvSpPr/>
      </dsp:nvSpPr>
      <dsp:spPr>
        <a:xfrm>
          <a:off x="3205492" y="3146923"/>
          <a:ext cx="1629769" cy="1358164"/>
        </a:xfrm>
        <a:prstGeom prst="ellipse">
          <a:avLst/>
        </a:prstGeom>
        <a:solidFill>
          <a:schemeClr val="accent4">
            <a:hueOff val="0"/>
            <a:satOff val="0"/>
            <a:lumOff val="0"/>
            <a:alphaOff val="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Critical Thinking &amp; Problem Solving</a:t>
          </a:r>
        </a:p>
      </dsp:txBody>
      <dsp:txXfrm>
        <a:off x="3444166" y="3345822"/>
        <a:ext cx="1152421" cy="960366"/>
      </dsp:txXfrm>
    </dsp:sp>
    <dsp:sp modelId="{D5CCD331-148C-4F51-8F93-05BE7FC7E077}">
      <dsp:nvSpPr>
        <dsp:cNvPr id="0" name=""/>
        <dsp:cNvSpPr/>
      </dsp:nvSpPr>
      <dsp:spPr>
        <a:xfrm rot="10814051">
          <a:off x="2816316" y="3592456"/>
          <a:ext cx="275026" cy="458380"/>
        </a:xfrm>
        <a:prstGeom prst="rightArrow">
          <a:avLst>
            <a:gd name="adj1" fmla="val 60000"/>
            <a:gd name="adj2" fmla="val 50000"/>
          </a:avLst>
        </a:prstGeom>
        <a:solidFill>
          <a:schemeClr val="accent4">
            <a:hueOff val="0"/>
            <a:satOff val="0"/>
            <a:lumOff val="0"/>
            <a:alphaOff val="0"/>
          </a:schemeClr>
        </a:solidFill>
        <a:ln>
          <a:solidFill>
            <a:schemeClr val="tx1"/>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rot="10800000">
        <a:off x="2898824" y="3684301"/>
        <a:ext cx="192518" cy="275028"/>
      </dsp:txXfrm>
    </dsp:sp>
    <dsp:sp modelId="{73FE2813-1318-443C-8B3E-45AE7C91C1FD}">
      <dsp:nvSpPr>
        <dsp:cNvPr id="0" name=""/>
        <dsp:cNvSpPr/>
      </dsp:nvSpPr>
      <dsp:spPr>
        <a:xfrm>
          <a:off x="1008995" y="3138043"/>
          <a:ext cx="1677604" cy="1358164"/>
        </a:xfrm>
        <a:prstGeom prst="ellipse">
          <a:avLst/>
        </a:prstGeom>
        <a:solidFill>
          <a:schemeClr val="accent5">
            <a:hueOff val="0"/>
            <a:satOff val="0"/>
            <a:lumOff val="0"/>
            <a:alphaOff val="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Action</a:t>
          </a:r>
        </a:p>
      </dsp:txBody>
      <dsp:txXfrm>
        <a:off x="1254674" y="3336942"/>
        <a:ext cx="1186246" cy="960366"/>
      </dsp:txXfrm>
    </dsp:sp>
    <dsp:sp modelId="{430CA504-A428-413D-A15C-6514D95198AC}">
      <dsp:nvSpPr>
        <dsp:cNvPr id="0" name=""/>
        <dsp:cNvSpPr/>
      </dsp:nvSpPr>
      <dsp:spPr>
        <a:xfrm rot="15230838">
          <a:off x="1402365" y="2630981"/>
          <a:ext cx="336535" cy="458380"/>
        </a:xfrm>
        <a:prstGeom prst="rightArrow">
          <a:avLst>
            <a:gd name="adj1" fmla="val 60000"/>
            <a:gd name="adj2" fmla="val 50000"/>
          </a:avLst>
        </a:prstGeom>
        <a:solidFill>
          <a:schemeClr val="accent5">
            <a:hueOff val="0"/>
            <a:satOff val="0"/>
            <a:lumOff val="0"/>
            <a:alphaOff val="0"/>
          </a:schemeClr>
        </a:solidFill>
        <a:ln>
          <a:solidFill>
            <a:schemeClr val="tx1"/>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rot="10800000">
        <a:off x="1466888" y="2771144"/>
        <a:ext cx="235575" cy="275028"/>
      </dsp:txXfrm>
    </dsp:sp>
    <dsp:sp modelId="{BAF042CE-C2CF-422B-AAA2-1DA3BC84F002}">
      <dsp:nvSpPr>
        <dsp:cNvPr id="0" name=""/>
        <dsp:cNvSpPr/>
      </dsp:nvSpPr>
      <dsp:spPr>
        <a:xfrm>
          <a:off x="483640" y="1207312"/>
          <a:ext cx="1609913" cy="1358164"/>
        </a:xfrm>
        <a:prstGeom prst="ellipse">
          <a:avLst/>
        </a:prstGeom>
        <a:solidFill>
          <a:schemeClr val="accent6">
            <a:hueOff val="0"/>
            <a:satOff val="0"/>
            <a:lumOff val="0"/>
            <a:alphaOff val="0"/>
          </a:schemeClr>
        </a:solidFill>
        <a:ln w="19050" cap="flat" cmpd="sng" algn="ctr">
          <a:solidFill>
            <a:schemeClr val="tx1"/>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Stewardship</a:t>
          </a:r>
          <a:endParaRPr lang="en-US" sz="1500" b="1" kern="1200" dirty="0">
            <a:solidFill>
              <a:schemeClr val="tx1"/>
            </a:solidFill>
          </a:endParaRPr>
        </a:p>
      </dsp:txBody>
      <dsp:txXfrm>
        <a:off x="719406" y="1406211"/>
        <a:ext cx="1138381" cy="960366"/>
      </dsp:txXfrm>
    </dsp:sp>
    <dsp:sp modelId="{E29213BD-60AB-49F8-BDCA-9DB7E1822984}">
      <dsp:nvSpPr>
        <dsp:cNvPr id="0" name=""/>
        <dsp:cNvSpPr/>
      </dsp:nvSpPr>
      <dsp:spPr>
        <a:xfrm rot="19440000">
          <a:off x="1965488" y="1064212"/>
          <a:ext cx="278585" cy="458380"/>
        </a:xfrm>
        <a:prstGeom prst="rightArrow">
          <a:avLst>
            <a:gd name="adj1" fmla="val 60000"/>
            <a:gd name="adj2" fmla="val 50000"/>
          </a:avLst>
        </a:prstGeom>
        <a:solidFill>
          <a:schemeClr val="accent6">
            <a:hueOff val="0"/>
            <a:satOff val="0"/>
            <a:lumOff val="0"/>
            <a:alphaOff val="0"/>
          </a:schemeClr>
        </a:solidFill>
        <a:ln>
          <a:solidFill>
            <a:schemeClr val="tx1"/>
          </a:solid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p>
      </dsp:txBody>
      <dsp:txXfrm>
        <a:off x="1973469" y="1180450"/>
        <a:ext cx="195010" cy="27502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4/21/2023</a:t>
            </a:fld>
            <a:endParaRPr lang="en-US" dirty="0"/>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dirty="0"/>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4/21/2023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dirty="0"/>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Technical Assistance Session for the Climate Awareness Education: Implementing the New Jersey Student Learning Standards for Climate Change Continuation Notice of Grant </a:t>
            </a:r>
            <a:r>
              <a:rPr lang="en-US"/>
              <a:t>Opportunity.</a:t>
            </a:r>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1</a:t>
            </a:fld>
            <a:endParaRPr lang="en-US" dirty="0"/>
          </a:p>
        </p:txBody>
      </p:sp>
    </p:spTree>
    <p:extLst>
      <p:ext uri="{BB962C8B-B14F-4D97-AF65-F5344CB8AC3E}">
        <p14:creationId xmlns:p14="http://schemas.microsoft.com/office/powerpoint/2010/main" val="4201246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intent of this next section of the presentation is to provide the applicant with considerations for planning, designing, and developing a project to meet the purpose of this grant program.</a:t>
            </a:r>
          </a:p>
          <a:p>
            <a:endParaRPr lang="en-US" dirty="0"/>
          </a:p>
          <a:p>
            <a:r>
              <a:rPr lang="en-US" dirty="0"/>
              <a:t>There is strong evidence that behaviors and impacts related to students’ local communities have the greatest meaning for students.</a:t>
            </a:r>
          </a:p>
          <a:p>
            <a:endParaRPr lang="en-US" dirty="0"/>
          </a:p>
          <a:p>
            <a:r>
              <a:rPr lang="en-US" dirty="0"/>
              <a:t>Therefore, this grant opportunity requires projects to focus on student-driven, authentic, location-based, collaborative, and innovative approaches to climate awareness education.</a:t>
            </a:r>
          </a:p>
          <a:p>
            <a:endParaRPr lang="en-US" dirty="0"/>
          </a:p>
          <a:p>
            <a:r>
              <a:rPr lang="en-US" dirty="0"/>
              <a:t>Additionally, it supports extending climate awareness education beyond the classroom by providing funding for opportunities for students to interact with local ecosystems, become involved in climate solutions, and engage with community-based partners in dialogue and learning obtained through real-world experiences.</a:t>
            </a:r>
          </a:p>
        </p:txBody>
      </p:sp>
      <p:sp>
        <p:nvSpPr>
          <p:cNvPr id="4" name="Slide Number Placeholder 3"/>
          <p:cNvSpPr>
            <a:spLocks noGrp="1"/>
          </p:cNvSpPr>
          <p:nvPr>
            <p:ph type="sldNum" sz="quarter" idx="5"/>
          </p:nvPr>
        </p:nvSpPr>
        <p:spPr/>
        <p:txBody>
          <a:bodyPr/>
          <a:lstStyle/>
          <a:p>
            <a:fld id="{B97A44F7-5F69-4F06-8F30-FB0E6EC0A151}" type="slidenum">
              <a:rPr lang="en-US" smtClean="0"/>
              <a:t>10</a:t>
            </a:fld>
            <a:endParaRPr lang="en-US" dirty="0"/>
          </a:p>
        </p:txBody>
      </p:sp>
    </p:spTree>
    <p:extLst>
      <p:ext uri="{BB962C8B-B14F-4D97-AF65-F5344CB8AC3E}">
        <p14:creationId xmlns:p14="http://schemas.microsoft.com/office/powerpoint/2010/main" val="810249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thoughtful, student-centered approach to developing climate awareness education will stand up New Jersey’s practices as models for climate awareness education for the rest of the country.</a:t>
            </a:r>
          </a:p>
          <a:p>
            <a:endParaRPr lang="en-US" dirty="0"/>
          </a:p>
          <a:p>
            <a:r>
              <a:rPr lang="en-US" dirty="0"/>
              <a:t>In the short-term, this grant opportunity will support the development of high-quality, innovative, project-based practices that begin with students, teachers, and communities.</a:t>
            </a:r>
          </a:p>
          <a:p>
            <a:endParaRPr lang="en-US" dirty="0"/>
          </a:p>
          <a:p>
            <a:r>
              <a:rPr lang="en-US" dirty="0"/>
              <a:t>This initiative is grounded in the following principles:</a:t>
            </a:r>
          </a:p>
          <a:p>
            <a:endParaRPr lang="en-US" dirty="0"/>
          </a:p>
          <a:p>
            <a:r>
              <a:rPr lang="en-US" dirty="0"/>
              <a:t>One. Localized standards-aligned education opportunities. The New Jersey Student Learning Standards for Climate Change Education will serve as the main foundation on which students and educators will build project-based educational opportunities and hands-on experiences for solving problems that directly impact their communities. Exploring all facets of the new climate change standards remains at the center of this initiative.</a:t>
            </a:r>
          </a:p>
          <a:p>
            <a:endParaRPr lang="en-US" dirty="0"/>
          </a:p>
          <a:p>
            <a:r>
              <a:rPr lang="en-US" dirty="0"/>
              <a:t>Two. Creating space for the risk that comes with innovation. Through this initiative, educators and students will be asked to innovate and take risks. Building tolerance for the risk of failure is a crucial component of innovation, and this grant is designed to push New Jersey educators to think creatively and make meaningful change. A successful, locally-initiated project, therefore, cannot only be defined by successful outcomes, as this will result in grantees taking a safer route and leaving exciting ideas on the table. A successful project will be one that is carefully documented and contributes meaningfully to the development of sustainable climate awareness education opportunities.</a:t>
            </a:r>
          </a:p>
          <a:p>
            <a:endParaRPr lang="en-US" dirty="0"/>
          </a:p>
          <a:p>
            <a:r>
              <a:rPr lang="en-US" dirty="0"/>
              <a:t>And three. Building student resilience. Student mental health remains a top concern for New Jersey’s education community as we collectively navigate recovery from the COVID-19 pandemic. It is well-understood that the social and emotional wellness of our students is the building block that allows them to succeed personally and academically. Engaging in honest conversations about the realities of climate change are challenging and can foster feelings of helplessness and fear. A major tenet of this initiative is building up students to be solutions-oriented and resilient in times of challenge and focusing on their locus of control by working directly on issues that affect their communities.</a:t>
            </a:r>
          </a:p>
        </p:txBody>
      </p:sp>
      <p:sp>
        <p:nvSpPr>
          <p:cNvPr id="4" name="Slide Number Placeholder 3"/>
          <p:cNvSpPr>
            <a:spLocks noGrp="1"/>
          </p:cNvSpPr>
          <p:nvPr>
            <p:ph type="sldNum" sz="quarter" idx="5"/>
          </p:nvPr>
        </p:nvSpPr>
        <p:spPr/>
        <p:txBody>
          <a:bodyPr/>
          <a:lstStyle/>
          <a:p>
            <a:fld id="{B97A44F7-5F69-4F06-8F30-FB0E6EC0A151}" type="slidenum">
              <a:rPr lang="en-US" smtClean="0"/>
              <a:t>11</a:t>
            </a:fld>
            <a:endParaRPr lang="en-US" dirty="0"/>
          </a:p>
        </p:txBody>
      </p:sp>
    </p:spTree>
    <p:extLst>
      <p:ext uri="{BB962C8B-B14F-4D97-AF65-F5344CB8AC3E}">
        <p14:creationId xmlns:p14="http://schemas.microsoft.com/office/powerpoint/2010/main" val="4162189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long-term vision for this initiative is to foster the development of thoughtful, innovative climate awareness curriculum. Subsequent landscape analysis and best practices informed by this grant opportunity will help both Local Education Agencies and the New Jersey Department of Education create guidance and supports, as well as meaningful opportunities to engage in the New Jersey Student Learning Standards for Climate Change Education. Student voice and experience will be at the center of these efforts and inform the continual evolution of experiential learning opportunities related to climate awareness education.</a:t>
            </a:r>
          </a:p>
          <a:p>
            <a:endParaRPr lang="en-US" dirty="0"/>
          </a:p>
          <a:p>
            <a:r>
              <a:rPr lang="en-US" dirty="0"/>
              <a:t>The second part of the long-term vision is to create a tolerance for teaching a rapidly evolving and highly visible discipline that is critical to securing the futures of students. The nature of climate awareness education will require educators and education leaders to create a pedagogical structure that is flexible and cross-disciplinary. While topics from algebra or literature classes may not be on the front pages of news sites, students are likely to encounter stories about climate change throughout their day from their friends, family, and social media. Building in structures to utilize the latest research, discuss current events, and interpret the information they encounter related to climate change will be integrated into all disciplines to best serve students.</a:t>
            </a:r>
          </a:p>
        </p:txBody>
      </p:sp>
      <p:sp>
        <p:nvSpPr>
          <p:cNvPr id="4" name="Slide Number Placeholder 3"/>
          <p:cNvSpPr>
            <a:spLocks noGrp="1"/>
          </p:cNvSpPr>
          <p:nvPr>
            <p:ph type="sldNum" sz="quarter" idx="5"/>
          </p:nvPr>
        </p:nvSpPr>
        <p:spPr/>
        <p:txBody>
          <a:bodyPr/>
          <a:lstStyle/>
          <a:p>
            <a:fld id="{B97A44F7-5F69-4F06-8F30-FB0E6EC0A151}" type="slidenum">
              <a:rPr lang="en-US" smtClean="0"/>
              <a:t>12</a:t>
            </a:fld>
            <a:endParaRPr lang="en-US" dirty="0"/>
          </a:p>
        </p:txBody>
      </p:sp>
    </p:spTree>
    <p:extLst>
      <p:ext uri="{BB962C8B-B14F-4D97-AF65-F5344CB8AC3E}">
        <p14:creationId xmlns:p14="http://schemas.microsoft.com/office/powerpoint/2010/main" val="1061474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Grant projects may be designed to address any of the five phases of climate awareness education.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Knowledge: Projects may be designed to build understanding of the phenomenon of climate change in students and educators and/or provide professional learning to educators around the New Jersey Student Learning Standards for Climate Change Education.</a:t>
            </a:r>
          </a:p>
          <a:p>
            <a:endParaRPr lang="en-US" dirty="0"/>
          </a:p>
          <a:p>
            <a:r>
              <a:rPr lang="en-US" dirty="0"/>
              <a:t>Awareness: Projects may be designed to raise awareness of climate change or a specific issue related to climate change relevant to the district and local community.</a:t>
            </a:r>
          </a:p>
          <a:p>
            <a:endParaRPr lang="en-US" dirty="0"/>
          </a:p>
          <a:p>
            <a:r>
              <a:rPr lang="en-US" dirty="0"/>
              <a:t>Critical Thinking and Problem Solving: Projects may be designed to study the local impacts of climate change, identify a specific local issue related to climate change, and/or to investigate and design solutions to the problem.</a:t>
            </a:r>
          </a:p>
          <a:p>
            <a:endParaRPr lang="en-US" dirty="0"/>
          </a:p>
          <a:p>
            <a:r>
              <a:rPr lang="en-US" dirty="0"/>
              <a:t>Action: Projects may be designed to deploy and evaluate the merits of a solution already developed to address a specific climate change problem previously identified.</a:t>
            </a:r>
          </a:p>
          <a:p>
            <a:endParaRPr lang="en-US" dirty="0"/>
          </a:p>
          <a:p>
            <a:r>
              <a:rPr lang="en-US" dirty="0"/>
              <a:t>And stewardship: Projects may be designed to promote advocacy to districts, communities, and external partners, with projects, programs, and solutions being shared with others to drive continued action.</a:t>
            </a:r>
          </a:p>
        </p:txBody>
      </p:sp>
      <p:sp>
        <p:nvSpPr>
          <p:cNvPr id="4" name="Slide Number Placeholder 3"/>
          <p:cNvSpPr>
            <a:spLocks noGrp="1"/>
          </p:cNvSpPr>
          <p:nvPr>
            <p:ph type="sldNum" sz="quarter" idx="5"/>
          </p:nvPr>
        </p:nvSpPr>
        <p:spPr/>
        <p:txBody>
          <a:bodyPr/>
          <a:lstStyle/>
          <a:p>
            <a:fld id="{B97A44F7-5F69-4F06-8F30-FB0E6EC0A151}" type="slidenum">
              <a:rPr lang="en-US" smtClean="0"/>
              <a:t>13</a:t>
            </a:fld>
            <a:endParaRPr lang="en-US" dirty="0"/>
          </a:p>
        </p:txBody>
      </p:sp>
    </p:spTree>
    <p:extLst>
      <p:ext uri="{BB962C8B-B14F-4D97-AF65-F5344CB8AC3E}">
        <p14:creationId xmlns:p14="http://schemas.microsoft.com/office/powerpoint/2010/main" val="3974046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Projects identified by grantees may fall under different categories including, but not limited to:</a:t>
            </a:r>
          </a:p>
          <a:p>
            <a:endParaRPr lang="en-US" dirty="0"/>
          </a:p>
          <a:p>
            <a:r>
              <a:rPr lang="en-US" dirty="0"/>
              <a:t>climate and other weather-related mitigation, </a:t>
            </a:r>
          </a:p>
          <a:p>
            <a:endParaRPr lang="en-US" dirty="0"/>
          </a:p>
          <a:p>
            <a:r>
              <a:rPr lang="en-US" dirty="0"/>
              <a:t>energy, </a:t>
            </a:r>
          </a:p>
          <a:p>
            <a:endParaRPr lang="en-US" dirty="0"/>
          </a:p>
          <a:p>
            <a:r>
              <a:rPr lang="en-US" dirty="0"/>
              <a:t>food and waste management, </a:t>
            </a:r>
          </a:p>
          <a:p>
            <a:endParaRPr lang="en-US" dirty="0"/>
          </a:p>
          <a:p>
            <a:r>
              <a:rPr lang="en-US" dirty="0"/>
              <a:t>land use and remediation, </a:t>
            </a:r>
          </a:p>
          <a:p>
            <a:endParaRPr lang="en-US" dirty="0"/>
          </a:p>
          <a:p>
            <a:r>
              <a:rPr lang="en-US" dirty="0"/>
              <a:t>human health, safety, and environmental justice, </a:t>
            </a:r>
          </a:p>
          <a:p>
            <a:endParaRPr lang="en-US" dirty="0"/>
          </a:p>
          <a:p>
            <a:r>
              <a:rPr lang="en-US" dirty="0"/>
              <a:t>and civil engineering and architecture.</a:t>
            </a:r>
          </a:p>
        </p:txBody>
      </p:sp>
      <p:sp>
        <p:nvSpPr>
          <p:cNvPr id="4" name="Slide Number Placeholder 3"/>
          <p:cNvSpPr>
            <a:spLocks noGrp="1"/>
          </p:cNvSpPr>
          <p:nvPr>
            <p:ph type="sldNum" sz="quarter" idx="5"/>
          </p:nvPr>
        </p:nvSpPr>
        <p:spPr/>
        <p:txBody>
          <a:bodyPr/>
          <a:lstStyle/>
          <a:p>
            <a:fld id="{B97A44F7-5F69-4F06-8F30-FB0E6EC0A151}" type="slidenum">
              <a:rPr lang="en-US" smtClean="0"/>
              <a:t>14</a:t>
            </a:fld>
            <a:endParaRPr lang="en-US" dirty="0"/>
          </a:p>
        </p:txBody>
      </p:sp>
    </p:spTree>
    <p:extLst>
      <p:ext uri="{BB962C8B-B14F-4D97-AF65-F5344CB8AC3E}">
        <p14:creationId xmlns:p14="http://schemas.microsoft.com/office/powerpoint/2010/main" val="3234230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Outcomes related to the New Jersey Student Learning Standards for Climate Change Education that can be measured through educator and student experiences are a focal point of expected outcomes for this grant program.</a:t>
            </a:r>
          </a:p>
          <a:p>
            <a:endParaRPr lang="en-US" dirty="0"/>
          </a:p>
          <a:p>
            <a:r>
              <a:rPr lang="en-US" dirty="0"/>
              <a:t>Student and educator experiences, best practices, and lessons learned through failures are all equally valuable outcomes.</a:t>
            </a:r>
          </a:p>
          <a:p>
            <a:endParaRPr lang="en-US" dirty="0"/>
          </a:p>
          <a:p>
            <a:r>
              <a:rPr lang="en-US" dirty="0"/>
              <a:t>The Program Office welcomes invitations from grantees to observe and discuss the impacts and outcomes of this grant funding via in-person and/or virtual site visits.</a:t>
            </a:r>
          </a:p>
        </p:txBody>
      </p:sp>
      <p:sp>
        <p:nvSpPr>
          <p:cNvPr id="4" name="Slide Number Placeholder 3"/>
          <p:cNvSpPr>
            <a:spLocks noGrp="1"/>
          </p:cNvSpPr>
          <p:nvPr>
            <p:ph type="sldNum" sz="quarter" idx="5"/>
          </p:nvPr>
        </p:nvSpPr>
        <p:spPr/>
        <p:txBody>
          <a:bodyPr/>
          <a:lstStyle/>
          <a:p>
            <a:fld id="{B97A44F7-5F69-4F06-8F30-FB0E6EC0A151}" type="slidenum">
              <a:rPr lang="en-US" smtClean="0"/>
              <a:t>15</a:t>
            </a:fld>
            <a:endParaRPr lang="en-US" dirty="0"/>
          </a:p>
        </p:txBody>
      </p:sp>
    </p:spTree>
    <p:extLst>
      <p:ext uri="{BB962C8B-B14F-4D97-AF65-F5344CB8AC3E}">
        <p14:creationId xmlns:p14="http://schemas.microsoft.com/office/powerpoint/2010/main" val="327282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Applicants are required to fill out the following tabs and subtabs in the Electronic Web Enabled Grant online application system.</a:t>
            </a:r>
          </a:p>
          <a:p>
            <a:endParaRPr lang="en-US" dirty="0"/>
          </a:p>
          <a:p>
            <a:r>
              <a:rPr lang="en-US" dirty="0"/>
              <a:t>On the Contact tab, please provide contact information for the individual within the school district who will serve as the main point of contact for this grant opportunity.</a:t>
            </a:r>
          </a:p>
          <a:p>
            <a:endParaRPr lang="en-US" dirty="0"/>
          </a:p>
          <a:p>
            <a:r>
              <a:rPr lang="en-US" b="0" u="none" dirty="0"/>
              <a:t>If districts do not wish to receive these funds, districts should select the option to refuse funds on the “District Refusal of Funds” tab. This tab only needs to be filled out if districts are refusing funds.</a:t>
            </a:r>
          </a:p>
          <a:p>
            <a:endParaRPr lang="en-US" b="0" u="none" dirty="0"/>
          </a:p>
          <a:p>
            <a:r>
              <a:rPr lang="en-US" b="0" u="none" dirty="0"/>
              <a:t>On the Allowable Uses tab, please select the intended use of funds from the pre-defined list of four eligible activities and provide a short summary of how the funds will be used related to the selected eligible activity. Districts are permitted to select more than one eligible activity from the pre-defined list. Each selected eligible activity must be accompanied by a short summary of how the funds will be used related to the selected eligible activity.</a:t>
            </a:r>
          </a:p>
          <a:p>
            <a:endParaRPr lang="en-US" b="0" u="none" dirty="0"/>
          </a:p>
          <a:p>
            <a:r>
              <a:rPr lang="en-US" b="0" u="none" dirty="0"/>
              <a:t>Please make sure the Budget tab reflects the expected allocation amount for the school district and aligns with the intended use of funds described in the Allowable Uses tab.</a:t>
            </a:r>
          </a:p>
          <a:p>
            <a:endParaRPr lang="en-US" b="0" u="none" dirty="0"/>
          </a:p>
          <a:p>
            <a:r>
              <a:rPr lang="en-US" b="0" u="none" dirty="0"/>
              <a:t>Lastly, districts must read over the Assurances subtabs and confirm their compliance with the assurances listed.</a:t>
            </a:r>
          </a:p>
        </p:txBody>
      </p:sp>
      <p:sp>
        <p:nvSpPr>
          <p:cNvPr id="4" name="Slide Number Placeholder 3"/>
          <p:cNvSpPr>
            <a:spLocks noGrp="1"/>
          </p:cNvSpPr>
          <p:nvPr>
            <p:ph type="sldNum" sz="quarter" idx="5"/>
          </p:nvPr>
        </p:nvSpPr>
        <p:spPr/>
        <p:txBody>
          <a:bodyPr/>
          <a:lstStyle/>
          <a:p>
            <a:fld id="{B97A44F7-5F69-4F06-8F30-FB0E6EC0A151}" type="slidenum">
              <a:rPr lang="en-US" smtClean="0"/>
              <a:t>16</a:t>
            </a:fld>
            <a:endParaRPr lang="en-US" dirty="0"/>
          </a:p>
        </p:txBody>
      </p:sp>
    </p:spTree>
    <p:extLst>
      <p:ext uri="{BB962C8B-B14F-4D97-AF65-F5344CB8AC3E}">
        <p14:creationId xmlns:p14="http://schemas.microsoft.com/office/powerpoint/2010/main" val="3222031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Applications are due in the Electronic Web Enabled Grant online application system by </a:t>
            </a:r>
            <a:r>
              <a:rPr lang="en-US" b="0" u="none" dirty="0"/>
              <a:t>Friday, April 28th, 2023 </a:t>
            </a:r>
            <a:r>
              <a:rPr lang="en-US" dirty="0"/>
              <a:t>no later than 4:00 P.M.</a:t>
            </a:r>
          </a:p>
          <a:p>
            <a:endParaRPr lang="en-US" dirty="0"/>
          </a:p>
          <a:p>
            <a:r>
              <a:rPr lang="en-US" dirty="0"/>
              <a:t>All grant applications must be submitted through the Electronic Web Enabled Grant online application system.</a:t>
            </a:r>
            <a:endParaRPr lang="en-US" dirty="0">
              <a:cs typeface="Calibri"/>
            </a:endParaRPr>
          </a:p>
          <a:p>
            <a:endParaRPr lang="en-US" dirty="0">
              <a:cs typeface="Calibri"/>
            </a:endParaRPr>
          </a:p>
          <a:p>
            <a:r>
              <a:rPr lang="en-US" b="0" u="none" dirty="0"/>
              <a:t>The 2-month grant period will run from May 1st, 2023 through June 30th, 2023.</a:t>
            </a:r>
          </a:p>
        </p:txBody>
      </p:sp>
      <p:sp>
        <p:nvSpPr>
          <p:cNvPr id="4" name="Slide Number Placeholder 3"/>
          <p:cNvSpPr>
            <a:spLocks noGrp="1"/>
          </p:cNvSpPr>
          <p:nvPr>
            <p:ph type="sldNum" sz="quarter" idx="5"/>
          </p:nvPr>
        </p:nvSpPr>
        <p:spPr/>
        <p:txBody>
          <a:bodyPr/>
          <a:lstStyle/>
          <a:p>
            <a:fld id="{B97A44F7-5F69-4F06-8F30-FB0E6EC0A151}" type="slidenum">
              <a:rPr lang="en-US" smtClean="0"/>
              <a:t>17</a:t>
            </a:fld>
            <a:endParaRPr lang="en-US" dirty="0"/>
          </a:p>
        </p:txBody>
      </p:sp>
    </p:spTree>
    <p:extLst>
      <p:ext uri="{BB962C8B-B14F-4D97-AF65-F5344CB8AC3E}">
        <p14:creationId xmlns:p14="http://schemas.microsoft.com/office/powerpoint/2010/main" val="317030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a:t>All applications will undergo a two-tiered review process.</a:t>
            </a:r>
          </a:p>
          <a:p>
            <a:endParaRPr lang="en-US" b="1" u="sng" dirty="0"/>
          </a:p>
          <a:p>
            <a:r>
              <a:rPr lang="en-US" b="0" u="none" dirty="0"/>
              <a:t>The point system traditionally used in the New Jersey Department of Education competitive grants review process will not be used to review applications for this Notice of Grant Opportunity.</a:t>
            </a:r>
          </a:p>
          <a:p>
            <a:endParaRPr lang="en-US" b="1" u="sng" dirty="0"/>
          </a:p>
          <a:p>
            <a:r>
              <a:rPr lang="en-US" b="0" u="none" dirty="0"/>
              <a:t>Instead, the evaluators will use the information provided on the Allowable Uses tab and the Budget tab in the Electronic Web Enabled Grant online application system to asses if the intended use of funds addresses the purpose and requirements of the Notice of Grant Opportunity.</a:t>
            </a:r>
          </a:p>
          <a:p>
            <a:endParaRPr lang="en-US" dirty="0"/>
          </a:p>
          <a:p>
            <a:r>
              <a:rPr lang="en-US" dirty="0"/>
              <a:t>The evaluators will also review the application for completeness and accuracy.</a:t>
            </a:r>
          </a:p>
        </p:txBody>
      </p:sp>
      <p:sp>
        <p:nvSpPr>
          <p:cNvPr id="4" name="Slide Number Placeholder 3"/>
          <p:cNvSpPr>
            <a:spLocks noGrp="1"/>
          </p:cNvSpPr>
          <p:nvPr>
            <p:ph type="sldNum" sz="quarter" idx="5"/>
          </p:nvPr>
        </p:nvSpPr>
        <p:spPr/>
        <p:txBody>
          <a:bodyPr/>
          <a:lstStyle/>
          <a:p>
            <a:fld id="{B97A44F7-5F69-4F06-8F30-FB0E6EC0A151}" type="slidenum">
              <a:rPr lang="en-US" smtClean="0"/>
              <a:t>18</a:t>
            </a:fld>
            <a:endParaRPr lang="en-US" dirty="0"/>
          </a:p>
        </p:txBody>
      </p:sp>
    </p:spTree>
    <p:extLst>
      <p:ext uri="{BB962C8B-B14F-4D97-AF65-F5344CB8AC3E}">
        <p14:creationId xmlns:p14="http://schemas.microsoft.com/office/powerpoint/2010/main" val="3741192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a:t>Grant recipients will be required to submit a final activity report using the report template provided by the Program Office.</a:t>
            </a:r>
          </a:p>
          <a:p>
            <a:endParaRPr lang="en-US" b="0" u="none" dirty="0"/>
          </a:p>
          <a:p>
            <a:r>
              <a:rPr lang="en-US" b="0" u="none" dirty="0"/>
              <a:t>The Activity Report Template will be located on the Program Office’s website.</a:t>
            </a:r>
          </a:p>
          <a:p>
            <a:endParaRPr lang="en-US" b="0" u="none" dirty="0"/>
          </a:p>
          <a:p>
            <a:r>
              <a:rPr lang="en-US" b="0" u="none" dirty="0"/>
              <a:t>Grantees should download the report template, fill in the applicable fields, and upload the completed report template into the Electronic Web Enabled Grant system.</a:t>
            </a:r>
          </a:p>
          <a:p>
            <a:endParaRPr lang="en-US" dirty="0"/>
          </a:p>
          <a:p>
            <a:r>
              <a:rPr lang="en-US" dirty="0"/>
              <a:t>To supplement the final activity report, other documentation, such as student testimonials, photos, flyers, video links, and newspaper clippings/article links related to the use of grant funds, is welcome, but not mandatory, and can also be uploaded into the Electronic Web Enabled Grant system.</a:t>
            </a:r>
          </a:p>
        </p:txBody>
      </p:sp>
      <p:sp>
        <p:nvSpPr>
          <p:cNvPr id="4" name="Slide Number Placeholder 3"/>
          <p:cNvSpPr>
            <a:spLocks noGrp="1"/>
          </p:cNvSpPr>
          <p:nvPr>
            <p:ph type="sldNum" sz="quarter" idx="5"/>
          </p:nvPr>
        </p:nvSpPr>
        <p:spPr/>
        <p:txBody>
          <a:bodyPr/>
          <a:lstStyle/>
          <a:p>
            <a:fld id="{B97A44F7-5F69-4F06-8F30-FB0E6EC0A151}" type="slidenum">
              <a:rPr lang="en-US" smtClean="0"/>
              <a:t>19</a:t>
            </a:fld>
            <a:endParaRPr lang="en-US" dirty="0"/>
          </a:p>
        </p:txBody>
      </p:sp>
    </p:spTree>
    <p:extLst>
      <p:ext uri="{BB962C8B-B14F-4D97-AF65-F5344CB8AC3E}">
        <p14:creationId xmlns:p14="http://schemas.microsoft.com/office/powerpoint/2010/main" val="10302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slides from this presentation will be posted </a:t>
            </a:r>
            <a:r>
              <a:rPr lang="en-US" sz="1200" dirty="0">
                <a:latin typeface="Palatino Linotype"/>
              </a:rPr>
              <a:t>by Monday, April 24th, 2023 o</a:t>
            </a:r>
            <a:r>
              <a:rPr lang="en-US" dirty="0"/>
              <a:t>n the </a:t>
            </a:r>
            <a:r>
              <a:rPr lang="en-US" sz="1200" dirty="0"/>
              <a:t>Notice of Grant Opportunity</a:t>
            </a:r>
            <a:r>
              <a:rPr lang="en-US" dirty="0"/>
              <a:t> webpage.</a:t>
            </a:r>
            <a:endParaRPr lang="en-US" dirty="0">
              <a:cs typeface="Calibri"/>
            </a:endParaRPr>
          </a:p>
          <a:p>
            <a:endParaRPr lang="en-US" dirty="0"/>
          </a:p>
          <a:p>
            <a:r>
              <a:rPr lang="en-US" dirty="0"/>
              <a:t>This session will take approximately 20-25 minutes, and will provide an overview of the major components of the </a:t>
            </a:r>
            <a:r>
              <a:rPr lang="en-US" sz="1200" dirty="0"/>
              <a:t>Notice of Grant Opportunity</a:t>
            </a:r>
            <a:r>
              <a:rPr lang="en-US" dirty="0"/>
              <a:t> and the application process.</a:t>
            </a:r>
            <a:endParaRPr lang="en-US" dirty="0">
              <a:cs typeface="Calibri"/>
            </a:endParaRPr>
          </a:p>
          <a:p>
            <a:endParaRPr lang="en-US" dirty="0"/>
          </a:p>
          <a:p>
            <a:r>
              <a:rPr lang="en-US" dirty="0"/>
              <a:t>Applicants are advised to thoroughly read the </a:t>
            </a:r>
            <a:r>
              <a:rPr lang="en-US" sz="1200" dirty="0"/>
              <a:t>Notice of Grant Opportunity</a:t>
            </a:r>
            <a:r>
              <a:rPr lang="en-US" dirty="0"/>
              <a:t> for a complete understanding of the grant.</a:t>
            </a:r>
            <a:endParaRPr lang="en-US" dirty="0">
              <a:cs typeface="Calibri"/>
            </a:endParaRPr>
          </a:p>
        </p:txBody>
      </p:sp>
      <p:sp>
        <p:nvSpPr>
          <p:cNvPr id="4" name="Slide Number Placeholder 3"/>
          <p:cNvSpPr>
            <a:spLocks noGrp="1"/>
          </p:cNvSpPr>
          <p:nvPr>
            <p:ph type="sldNum" sz="quarter" idx="5"/>
          </p:nvPr>
        </p:nvSpPr>
        <p:spPr/>
        <p:txBody>
          <a:bodyPr/>
          <a:lstStyle/>
          <a:p>
            <a:fld id="{B97A44F7-5F69-4F06-8F30-FB0E6EC0A151}" type="slidenum">
              <a:rPr lang="en-US" smtClean="0"/>
              <a:t>2</a:t>
            </a:fld>
            <a:endParaRPr lang="en-US" dirty="0"/>
          </a:p>
        </p:txBody>
      </p:sp>
    </p:spTree>
    <p:extLst>
      <p:ext uri="{BB962C8B-B14F-4D97-AF65-F5344CB8AC3E}">
        <p14:creationId xmlns:p14="http://schemas.microsoft.com/office/powerpoint/2010/main" val="2886920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Grant recipients will also be required to submit </a:t>
            </a:r>
            <a:r>
              <a:rPr lang="en-US" b="0" u="none" dirty="0"/>
              <a:t>a final fiscal report </a:t>
            </a:r>
            <a:r>
              <a:rPr lang="en-US" dirty="0"/>
              <a:t>using the process built into the Electronic Web Enabled Grant system.</a:t>
            </a:r>
          </a:p>
          <a:p>
            <a:endParaRPr lang="en-US" dirty="0"/>
          </a:p>
          <a:p>
            <a:r>
              <a:rPr lang="en-US" dirty="0"/>
              <a:t>Activity and fiscal reports for the program will be due as follows:</a:t>
            </a:r>
            <a:endParaRPr lang="en-US" dirty="0">
              <a:cs typeface="Calibri"/>
            </a:endParaRPr>
          </a:p>
          <a:p>
            <a:endParaRPr lang="en-US" dirty="0"/>
          </a:p>
          <a:p>
            <a:r>
              <a:rPr lang="en-US" dirty="0"/>
              <a:t>The final activity and fiscal reports cover the period from </a:t>
            </a:r>
            <a:r>
              <a:rPr lang="en-US" b="0" u="none" dirty="0"/>
              <a:t>May 1</a:t>
            </a:r>
            <a:r>
              <a:rPr lang="en-US" b="0" u="none" baseline="30000" dirty="0"/>
              <a:t>st</a:t>
            </a:r>
            <a:r>
              <a:rPr lang="en-US" b="0" u="none" dirty="0"/>
              <a:t>, 2023 to June 30th, 2023 and are due on Thursday, August 31st, 2023.</a:t>
            </a:r>
            <a:endParaRPr lang="en-US" b="0" u="none" dirty="0">
              <a:cs typeface="Calibri"/>
            </a:endParaRPr>
          </a:p>
          <a:p>
            <a:endParaRPr lang="en-US" dirty="0">
              <a:cs typeface="Calibri" panose="020F0502020204030204"/>
            </a:endParaRPr>
          </a:p>
          <a:p>
            <a:r>
              <a:rPr lang="en-US" dirty="0"/>
              <a:t>To supplement these reports, the Program Office may schedule on-site visits or virtual meetings with grantees to observe and discuss the impacts and outcomes of this grant funding.</a:t>
            </a:r>
          </a:p>
          <a:p>
            <a:endParaRPr lang="en-US" dirty="0">
              <a:cs typeface="Calibri"/>
            </a:endParaRPr>
          </a:p>
          <a:p>
            <a:r>
              <a:rPr lang="en-US" dirty="0">
                <a:cs typeface="Calibri"/>
              </a:rPr>
              <a:t>Please note that this is a reimbursement-only grant opportunity. All reimbursement requests must be submitted through the </a:t>
            </a:r>
            <a:r>
              <a:rPr lang="en-US" dirty="0"/>
              <a:t>Electronic Web Enabled Grant system</a:t>
            </a:r>
            <a:r>
              <a:rPr lang="en-US" dirty="0">
                <a:cs typeface="Calibri"/>
              </a:rPr>
              <a:t> prior to June 15</a:t>
            </a:r>
            <a:r>
              <a:rPr lang="en-US" baseline="30000" dirty="0">
                <a:cs typeface="Calibri"/>
              </a:rPr>
              <a:t>th</a:t>
            </a:r>
            <a:r>
              <a:rPr lang="en-US" dirty="0">
                <a:cs typeface="Calibri"/>
              </a:rPr>
              <a:t>, 2023.</a:t>
            </a:r>
          </a:p>
        </p:txBody>
      </p:sp>
      <p:sp>
        <p:nvSpPr>
          <p:cNvPr id="4" name="Slide Number Placeholder 3"/>
          <p:cNvSpPr>
            <a:spLocks noGrp="1"/>
          </p:cNvSpPr>
          <p:nvPr>
            <p:ph type="sldNum" sz="quarter" idx="5"/>
          </p:nvPr>
        </p:nvSpPr>
        <p:spPr/>
        <p:txBody>
          <a:bodyPr/>
          <a:lstStyle/>
          <a:p>
            <a:fld id="{B97A44F7-5F69-4F06-8F30-FB0E6EC0A151}" type="slidenum">
              <a:rPr lang="en-US" smtClean="0"/>
              <a:t>20</a:t>
            </a:fld>
            <a:endParaRPr lang="en-US" dirty="0"/>
          </a:p>
        </p:txBody>
      </p:sp>
    </p:spTree>
    <p:extLst>
      <p:ext uri="{BB962C8B-B14F-4D97-AF65-F5344CB8AC3E}">
        <p14:creationId xmlns:p14="http://schemas.microsoft.com/office/powerpoint/2010/main" val="3362463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summary, this grant opportunity is intended to support schools with the implementation of the new climate change education standards and is open to </a:t>
            </a:r>
            <a:r>
              <a:rPr lang="en-US" sz="1200" dirty="0">
                <a:latin typeface="Palatino Linotype"/>
              </a:rPr>
              <a:t>operating New Jersey public school districts who did not submit a completed application for the original Climate Awareness Education grant opportunity by the March 17th, 2023 4:00 pm deadline.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Palatino Linotyp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Palatino Linotype"/>
              </a:rPr>
              <a:t>Districts that submitted a completed application in the </a:t>
            </a:r>
            <a:r>
              <a:rPr lang="en-US" dirty="0"/>
              <a:t>Electronic Web Enabled Grant online application system </a:t>
            </a:r>
            <a:r>
              <a:rPr lang="en-US" sz="1200" dirty="0">
                <a:latin typeface="Palatino Linotype"/>
              </a:rPr>
              <a:t>for the original Climate Awareness Education grant opportunity by the March 17th, 2023 4:00 P.M. deadline are not eligible to apply for the continuation grant opportunity.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Projects must focus on student-driven, authentic, location-based, collaborative, and innovative approaches to climate awareness education.</a:t>
            </a:r>
            <a:endParaRPr lang="en-US" dirty="0">
              <a:cs typeface="Calibri"/>
            </a:endParaRPr>
          </a:p>
          <a:p>
            <a:endParaRPr lang="en-US" dirty="0"/>
          </a:p>
          <a:p>
            <a:r>
              <a:rPr lang="en-US" dirty="0"/>
              <a:t>Use of funds must be aligned to the New Jersey Student Learning Standards for Climate Change Education and eligible activities are limited to technical assistance, professional development, instructional materials, and evaluation strategies.</a:t>
            </a:r>
            <a:endParaRPr lang="en-US" dirty="0">
              <a:cs typeface="Calibri"/>
            </a:endParaRPr>
          </a:p>
          <a:p>
            <a:endParaRPr lang="en-US" dirty="0"/>
          </a:p>
          <a:p>
            <a:r>
              <a:rPr lang="en-US" dirty="0"/>
              <a:t>Applications are due in the Electronic Web Enabled Grant online application system by </a:t>
            </a:r>
            <a:r>
              <a:rPr lang="en-US" b="0" u="none" dirty="0"/>
              <a:t>Friday, April 28th, 2023, </a:t>
            </a:r>
            <a:r>
              <a:rPr lang="en-US" dirty="0"/>
              <a:t>no later than 4:00 P.M.</a:t>
            </a:r>
            <a:endParaRPr lang="en-US" dirty="0">
              <a:cs typeface="Calibri"/>
            </a:endParaRPr>
          </a:p>
        </p:txBody>
      </p:sp>
      <p:sp>
        <p:nvSpPr>
          <p:cNvPr id="4" name="Slide Number Placeholder 3"/>
          <p:cNvSpPr>
            <a:spLocks noGrp="1"/>
          </p:cNvSpPr>
          <p:nvPr>
            <p:ph type="sldNum" sz="quarter" idx="5"/>
          </p:nvPr>
        </p:nvSpPr>
        <p:spPr/>
        <p:txBody>
          <a:bodyPr/>
          <a:lstStyle/>
          <a:p>
            <a:fld id="{B97A44F7-5F69-4F06-8F30-FB0E6EC0A151}" type="slidenum">
              <a:rPr lang="en-US" smtClean="0"/>
              <a:t>21</a:t>
            </a:fld>
            <a:endParaRPr lang="en-US" dirty="0"/>
          </a:p>
        </p:txBody>
      </p:sp>
    </p:spTree>
    <p:extLst>
      <p:ext uri="{BB962C8B-B14F-4D97-AF65-F5344CB8AC3E}">
        <p14:creationId xmlns:p14="http://schemas.microsoft.com/office/powerpoint/2010/main" val="1782426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session provided an overview of the major components of the </a:t>
            </a:r>
            <a:r>
              <a:rPr lang="en-US" sz="1200" dirty="0"/>
              <a:t>Notice of Grant Opportunity</a:t>
            </a:r>
            <a:r>
              <a:rPr lang="en-US" dirty="0"/>
              <a:t> and the application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Applicants are again advised to thoroughly read the </a:t>
            </a:r>
            <a:r>
              <a:rPr lang="en-US" sz="1200" dirty="0"/>
              <a:t>Notice of Grant Opportunity</a:t>
            </a:r>
            <a:r>
              <a:rPr lang="en-US" dirty="0"/>
              <a:t> for a complete understanding of the grant.</a:t>
            </a:r>
            <a:endParaRPr lang="en-US"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As mentioned previously, the slides from this presentation will be posted by Monday, April 24</a:t>
            </a:r>
            <a:r>
              <a:rPr lang="en-US" baseline="30000" dirty="0"/>
              <a:t>th</a:t>
            </a:r>
            <a:r>
              <a:rPr lang="en-US" dirty="0"/>
              <a:t>, 2023, on the </a:t>
            </a:r>
            <a:r>
              <a:rPr lang="en-US" sz="1200" dirty="0"/>
              <a:t>Notice of Grant Opportunity</a:t>
            </a:r>
            <a:r>
              <a:rPr lang="en-US" dirty="0"/>
              <a:t> webpage.</a:t>
            </a:r>
          </a:p>
        </p:txBody>
      </p:sp>
      <p:sp>
        <p:nvSpPr>
          <p:cNvPr id="4" name="Slide Number Placeholder 3"/>
          <p:cNvSpPr>
            <a:spLocks noGrp="1"/>
          </p:cNvSpPr>
          <p:nvPr>
            <p:ph type="sldNum" sz="quarter" idx="5"/>
          </p:nvPr>
        </p:nvSpPr>
        <p:spPr/>
        <p:txBody>
          <a:bodyPr/>
          <a:lstStyle/>
          <a:p>
            <a:fld id="{B97A44F7-5F69-4F06-8F30-FB0E6EC0A151}" type="slidenum">
              <a:rPr lang="en-US" smtClean="0"/>
              <a:t>22</a:t>
            </a:fld>
            <a:endParaRPr lang="en-US" dirty="0"/>
          </a:p>
        </p:txBody>
      </p:sp>
    </p:spTree>
    <p:extLst>
      <p:ext uri="{BB962C8B-B14F-4D97-AF65-F5344CB8AC3E}">
        <p14:creationId xmlns:p14="http://schemas.microsoft.com/office/powerpoint/2010/main" val="3039066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reminder, all questions must be submitted electronically to one of the email addresses listed on this slide.</a:t>
            </a:r>
          </a:p>
          <a:p>
            <a:endParaRPr lang="en-US" dirty="0"/>
          </a:p>
          <a:p>
            <a:r>
              <a:rPr lang="en-US" dirty="0"/>
              <a:t>There will be no question and answer period at the end of this presentation.</a:t>
            </a:r>
          </a:p>
          <a:p>
            <a:endParaRPr lang="en-US" dirty="0"/>
          </a:p>
          <a:p>
            <a:r>
              <a:rPr lang="en-US" dirty="0"/>
              <a:t>Please direct questions regarding the Electronic Web Enabled Grant online application system to eweghelp@doe.nj.gov.</a:t>
            </a:r>
          </a:p>
          <a:p>
            <a:endParaRPr lang="en-US" dirty="0"/>
          </a:p>
          <a:p>
            <a:r>
              <a:rPr lang="en-US" dirty="0"/>
              <a:t>Please direct programmatic questions to innovation@doe.nj.gov.</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Answers to programmatic questions received </a:t>
            </a:r>
            <a:r>
              <a:rPr lang="en-US" sz="1200" dirty="0">
                <a:latin typeface="Palatino Linotype"/>
              </a:rPr>
              <a:t>by Monday, April 24th, 2023 </a:t>
            </a:r>
            <a:r>
              <a:rPr lang="en-US" dirty="0"/>
              <a:t>at innovation@doe.nj.gov will be posted </a:t>
            </a:r>
            <a:r>
              <a:rPr lang="en-US" sz="1200" dirty="0">
                <a:latin typeface="Palatino Linotype"/>
              </a:rPr>
              <a:t>on the Notice of Grant Opportunity webpage </a:t>
            </a:r>
            <a:r>
              <a:rPr lang="en-US" dirty="0"/>
              <a:t>by </a:t>
            </a:r>
            <a:r>
              <a:rPr lang="en-US" b="0" u="none" dirty="0"/>
              <a:t>Tuesday, April 25</a:t>
            </a:r>
            <a:r>
              <a:rPr lang="en-US" b="0" u="none" baseline="30000" dirty="0"/>
              <a:t>th</a:t>
            </a:r>
            <a:r>
              <a:rPr lang="en-US" b="0" u="none" dirty="0"/>
              <a:t>, 2023</a:t>
            </a:r>
            <a:r>
              <a:rPr lang="en-US" sz="1200" dirty="0">
                <a:latin typeface="Palatino Linotype"/>
              </a:rPr>
              <a:t>. Questions submitted after April 24</a:t>
            </a:r>
            <a:r>
              <a:rPr lang="en-US" sz="1200" baseline="30000" dirty="0">
                <a:latin typeface="Palatino Linotype"/>
              </a:rPr>
              <a:t>th</a:t>
            </a:r>
            <a:r>
              <a:rPr lang="en-US" sz="1200" dirty="0">
                <a:latin typeface="Palatino Linotype"/>
              </a:rPr>
              <a:t>, 2023 will still receive a reply, but will not be included in the document posted on the grant webpage.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Palatino Linotyp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Palatino Linotype"/>
              </a:rPr>
              <a:t>Please keep in mind when submitting programmatic questions that only general questions related to the </a:t>
            </a:r>
            <a:r>
              <a:rPr lang="en-US" sz="1200" dirty="0"/>
              <a:t>Notice of Grant Opportunity </a:t>
            </a:r>
            <a:r>
              <a:rPr lang="en-US" sz="1200" dirty="0">
                <a:latin typeface="Palatino Linotype"/>
              </a:rPr>
              <a:t>can be answered, not project-specific questions.</a:t>
            </a:r>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23</a:t>
            </a:fld>
            <a:endParaRPr lang="en-US" dirty="0"/>
          </a:p>
        </p:txBody>
      </p:sp>
    </p:spTree>
    <p:extLst>
      <p:ext uri="{BB962C8B-B14F-4D97-AF65-F5344CB8AC3E}">
        <p14:creationId xmlns:p14="http://schemas.microsoft.com/office/powerpoint/2010/main" val="1038913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That concludes the Technical Assistance Session for the Climate Awareness Education: Implementing the New Jersey Student Learning Standards for Climate Change Continuation Notice of Grant Opportunity.</a:t>
            </a:r>
          </a:p>
          <a:p>
            <a:endParaRPr lang="en-US" dirty="0"/>
          </a:p>
          <a:p>
            <a:r>
              <a:rPr lang="en-US" dirty="0"/>
              <a:t>Thank you for attending, and we look forward to receiving and reviewing your grant applications.</a:t>
            </a:r>
          </a:p>
        </p:txBody>
      </p:sp>
      <p:sp>
        <p:nvSpPr>
          <p:cNvPr id="4" name="Slide Number Placeholder 3"/>
          <p:cNvSpPr>
            <a:spLocks noGrp="1"/>
          </p:cNvSpPr>
          <p:nvPr>
            <p:ph type="sldNum" sz="quarter" idx="5"/>
          </p:nvPr>
        </p:nvSpPr>
        <p:spPr/>
        <p:txBody>
          <a:bodyPr/>
          <a:lstStyle/>
          <a:p>
            <a:fld id="{B97A44F7-5F69-4F06-8F30-FB0E6EC0A151}" type="slidenum">
              <a:rPr lang="en-US" smtClean="0"/>
              <a:t>24</a:t>
            </a:fld>
            <a:endParaRPr lang="en-US" dirty="0"/>
          </a:p>
        </p:txBody>
      </p:sp>
    </p:spTree>
    <p:extLst>
      <p:ext uri="{BB962C8B-B14F-4D97-AF65-F5344CB8AC3E}">
        <p14:creationId xmlns:p14="http://schemas.microsoft.com/office/powerpoint/2010/main" val="25374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attendees will be in listen-only mode throughout the webinar.</a:t>
            </a:r>
          </a:p>
          <a:p>
            <a:endParaRPr lang="en-US" dirty="0"/>
          </a:p>
          <a:p>
            <a:r>
              <a:rPr lang="en-US" dirty="0"/>
              <a:t>All questions must be submitted electronically to one of the email addresses listed on this slide.</a:t>
            </a:r>
            <a:endParaRPr lang="en-US" dirty="0">
              <a:cs typeface="Calibri"/>
            </a:endParaRPr>
          </a:p>
          <a:p>
            <a:endParaRPr lang="en-US" dirty="0"/>
          </a:p>
          <a:p>
            <a:r>
              <a:rPr lang="en-US" dirty="0"/>
              <a:t>No questions will be answered live during this session.</a:t>
            </a:r>
            <a:endParaRPr lang="en-US" dirty="0">
              <a:cs typeface="Calibri"/>
            </a:endParaRPr>
          </a:p>
          <a:p>
            <a:endParaRPr lang="en-US" dirty="0"/>
          </a:p>
          <a:p>
            <a:r>
              <a:rPr lang="en-US" dirty="0"/>
              <a:t>Please direct questions regarding the Electronic Web Enabled Grant online application system to eweghelp@doe.nj.gov.</a:t>
            </a:r>
            <a:endParaRPr lang="en-US" dirty="0">
              <a:cs typeface="Calibri"/>
            </a:endParaRPr>
          </a:p>
          <a:p>
            <a:endParaRPr lang="en-US" dirty="0"/>
          </a:p>
          <a:p>
            <a:r>
              <a:rPr lang="en-US" dirty="0"/>
              <a:t>Please direct programmatic questions to innovation@doe.nj.gov.</a:t>
            </a:r>
            <a:endParaRPr lang="en-US" dirty="0">
              <a:cs typeface="Calibri"/>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Answers to programmatic questions received </a:t>
            </a:r>
            <a:r>
              <a:rPr lang="en-US" sz="1200" dirty="0">
                <a:latin typeface="Palatino Linotype"/>
              </a:rPr>
              <a:t>by Monday, April 24th, 2023 </a:t>
            </a:r>
            <a:r>
              <a:rPr lang="en-US" dirty="0"/>
              <a:t>at innovation@doe.nj.gov will be posted </a:t>
            </a:r>
            <a:r>
              <a:rPr lang="en-US" sz="1200" dirty="0">
                <a:latin typeface="Palatino Linotype"/>
              </a:rPr>
              <a:t>on the Notice of Grant Opportunity webpage </a:t>
            </a:r>
            <a:r>
              <a:rPr lang="en-US" dirty="0"/>
              <a:t>by </a:t>
            </a:r>
            <a:r>
              <a:rPr lang="en-US" b="0" u="none" dirty="0"/>
              <a:t>Tuesday, April 25th, 2023</a:t>
            </a:r>
            <a:r>
              <a:rPr lang="en-US" sz="1200" dirty="0">
                <a:latin typeface="Palatino Linotype"/>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Palatino Linotyp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Palatino Linotype"/>
              </a:rPr>
              <a:t>Questions submitted after April 24</a:t>
            </a:r>
            <a:r>
              <a:rPr lang="en-US" sz="1200" baseline="30000" dirty="0">
                <a:latin typeface="Palatino Linotype"/>
              </a:rPr>
              <a:t>th</a:t>
            </a:r>
            <a:r>
              <a:rPr lang="en-US" sz="1200" dirty="0">
                <a:latin typeface="Palatino Linotype"/>
              </a:rPr>
              <a:t>, 2023 will still receive a reply, but will not be included in the document posted on the grant webpage.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Palatino Linotyp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Palatino Linotype"/>
              </a:rPr>
              <a:t>Please keep in mind when submitting programmatic questions that only general questions related to the Notice of Grant Opportunity can be answered, not project-specific questions.</a:t>
            </a:r>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3</a:t>
            </a:fld>
            <a:endParaRPr lang="en-US" dirty="0"/>
          </a:p>
        </p:txBody>
      </p:sp>
    </p:spTree>
    <p:extLst>
      <p:ext uri="{BB962C8B-B14F-4D97-AF65-F5344CB8AC3E}">
        <p14:creationId xmlns:p14="http://schemas.microsoft.com/office/powerpoint/2010/main" val="1398836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start the session with some brief background information on the New Jersey Student Learning Standards for Climate Change Education.</a:t>
            </a:r>
          </a:p>
          <a:p>
            <a:endParaRPr lang="en-US" dirty="0"/>
          </a:p>
          <a:p>
            <a:r>
              <a:rPr lang="en-US" dirty="0"/>
              <a:t>On June 3rd, 2020, the State Board of Education adopted the 2020 New Jersey Student Learning Standards.</a:t>
            </a:r>
          </a:p>
          <a:p>
            <a:endParaRPr lang="en-US" dirty="0"/>
          </a:p>
          <a:p>
            <a:r>
              <a:rPr lang="en-US" dirty="0"/>
              <a:t>With the adoption of these standards, New Jersey became the first state in the nation to include climate change standards across content areas.</a:t>
            </a:r>
          </a:p>
          <a:p>
            <a:endParaRPr lang="en-US" dirty="0"/>
          </a:p>
          <a:p>
            <a:r>
              <a:rPr lang="en-US" dirty="0"/>
              <a:t>The climate change standards are designed to prepare students to understand how and why climate change happens, the impact it has on our local and global communities, and to act in informed and sustainable ways.</a:t>
            </a:r>
          </a:p>
        </p:txBody>
      </p:sp>
      <p:sp>
        <p:nvSpPr>
          <p:cNvPr id="4" name="Slide Number Placeholder 3"/>
          <p:cNvSpPr>
            <a:spLocks noGrp="1"/>
          </p:cNvSpPr>
          <p:nvPr>
            <p:ph type="sldNum" sz="quarter" idx="5"/>
          </p:nvPr>
        </p:nvSpPr>
        <p:spPr/>
        <p:txBody>
          <a:bodyPr/>
          <a:lstStyle/>
          <a:p>
            <a:fld id="{B97A44F7-5F69-4F06-8F30-FB0E6EC0A151}" type="slidenum">
              <a:rPr lang="en-US" smtClean="0"/>
              <a:t>4</a:t>
            </a:fld>
            <a:endParaRPr lang="en-US" dirty="0"/>
          </a:p>
        </p:txBody>
      </p:sp>
    </p:spTree>
    <p:extLst>
      <p:ext uri="{BB962C8B-B14F-4D97-AF65-F5344CB8AC3E}">
        <p14:creationId xmlns:p14="http://schemas.microsoft.com/office/powerpoint/2010/main" val="396174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Local Education Agencies are required to adopt curricula based on the 2020 New Jersey Student Learning Standards by the 2022-2023 school year.</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 the FY23 state budget, Governor Murphy allocated 4.5 million dollars to support schools with the implementation of the new climate change education standards.</a:t>
            </a:r>
          </a:p>
          <a:p>
            <a:endParaRPr lang="en-US" dirty="0"/>
          </a:p>
          <a:p>
            <a:r>
              <a:rPr lang="en-US" dirty="0"/>
              <a:t>The New Jersey Department of Education is administering the Climate Awareness Education: Implementing the New Jersey Student Learning Standards for Climate Change Continuation grant opportunity in fulfillment of that 4.5 million dollar appropriation.</a:t>
            </a:r>
          </a:p>
          <a:p>
            <a:endParaRPr lang="en-US" dirty="0"/>
          </a:p>
          <a:p>
            <a:r>
              <a:rPr lang="en-US" dirty="0"/>
              <a:t>The application for this grant opportunity can be found in the Electronic Web Enabled Grant online application system under the title of “Reissue School Climate Change Pilot”.</a:t>
            </a:r>
          </a:p>
        </p:txBody>
      </p:sp>
      <p:sp>
        <p:nvSpPr>
          <p:cNvPr id="4" name="Slide Number Placeholder 3"/>
          <p:cNvSpPr>
            <a:spLocks noGrp="1"/>
          </p:cNvSpPr>
          <p:nvPr>
            <p:ph type="sldNum" sz="quarter" idx="5"/>
          </p:nvPr>
        </p:nvSpPr>
        <p:spPr/>
        <p:txBody>
          <a:bodyPr/>
          <a:lstStyle/>
          <a:p>
            <a:fld id="{B97A44F7-5F69-4F06-8F30-FB0E6EC0A151}" type="slidenum">
              <a:rPr lang="en-US" smtClean="0"/>
              <a:t>5</a:t>
            </a:fld>
            <a:endParaRPr lang="en-US" dirty="0"/>
          </a:p>
        </p:txBody>
      </p:sp>
    </p:spTree>
    <p:extLst>
      <p:ext uri="{BB962C8B-B14F-4D97-AF65-F5344CB8AC3E}">
        <p14:creationId xmlns:p14="http://schemas.microsoft.com/office/powerpoint/2010/main" val="80252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goal of this NGO is to fund locally focused climate awareness initiatives that design, demonstrate, and/or deploy climate awareness education curricula, activities, practices, or strategies based on the New Jersey Student Learning Standards and that connect the local, regional, and global implications of climate change with the lives of students.</a:t>
            </a:r>
          </a:p>
          <a:p>
            <a:endParaRPr lang="en-US" dirty="0"/>
          </a:p>
          <a:p>
            <a:r>
              <a:rPr lang="en-US" dirty="0"/>
              <a:t>This grant opportunity is intended to signify a partnership between the New Jersey Department of Education and New Jersey school districts to inspire innovation in implementing the New Jersey Student Learning Standards for Climate Change Education.</a:t>
            </a:r>
            <a:endParaRPr lang="en-US" dirty="0">
              <a:cs typeface="Calibri"/>
            </a:endParaRPr>
          </a:p>
        </p:txBody>
      </p:sp>
      <p:sp>
        <p:nvSpPr>
          <p:cNvPr id="4" name="Slide Number Placeholder 3"/>
          <p:cNvSpPr>
            <a:spLocks noGrp="1"/>
          </p:cNvSpPr>
          <p:nvPr>
            <p:ph type="sldNum" sz="quarter" idx="5"/>
          </p:nvPr>
        </p:nvSpPr>
        <p:spPr/>
        <p:txBody>
          <a:bodyPr/>
          <a:lstStyle/>
          <a:p>
            <a:fld id="{B97A44F7-5F69-4F06-8F30-FB0E6EC0A151}" type="slidenum">
              <a:rPr lang="en-US" smtClean="0"/>
              <a:t>6</a:t>
            </a:fld>
            <a:endParaRPr lang="en-US" dirty="0"/>
          </a:p>
        </p:txBody>
      </p:sp>
    </p:spTree>
    <p:extLst>
      <p:ext uri="{BB962C8B-B14F-4D97-AF65-F5344CB8AC3E}">
        <p14:creationId xmlns:p14="http://schemas.microsoft.com/office/powerpoint/2010/main" val="3971867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Palatino Linotype"/>
              </a:rPr>
              <a:t>This grant opportunity is open to operating New Jersey public school districts who did not submit a completed application for the original Climate Awareness Education grant opportunity by the March 17th, 2023 4:00 pm deadline.</a:t>
            </a:r>
          </a:p>
          <a:p>
            <a:endParaRPr lang="en-US" sz="1200" dirty="0">
              <a:latin typeface="Palatino Linotype"/>
            </a:endParaRPr>
          </a:p>
          <a:p>
            <a:r>
              <a:rPr lang="en-US" sz="1200" dirty="0">
                <a:latin typeface="Palatino Linotype"/>
              </a:rPr>
              <a:t>Districts that submitted a completed application in the </a:t>
            </a:r>
            <a:r>
              <a:rPr lang="en-US" dirty="0"/>
              <a:t>Electronic Web Enabled Grant online application system </a:t>
            </a:r>
            <a:r>
              <a:rPr lang="en-US" sz="1200" dirty="0">
                <a:latin typeface="Palatino Linotype"/>
              </a:rPr>
              <a:t>for the original Climate Awareness Education grant opportunity by the March 17th, 2023</a:t>
            </a:r>
            <a:r>
              <a:rPr lang="en-US" dirty="0">
                <a:latin typeface="Palatino Linotype"/>
              </a:rPr>
              <a:t>,</a:t>
            </a:r>
            <a:r>
              <a:rPr lang="en-US" sz="1200" dirty="0">
                <a:latin typeface="Palatino Linotype"/>
              </a:rPr>
              <a:t> 4:00 pm deadline are not eligible to apply for the continuation grant opportunity.</a:t>
            </a:r>
          </a:p>
          <a:p>
            <a:endParaRPr lang="en-US" sz="1200" dirty="0">
              <a:latin typeface="Palatino Linotype"/>
            </a:endParaRPr>
          </a:p>
          <a:p>
            <a:r>
              <a:rPr lang="en-US" sz="1200" dirty="0">
                <a:latin typeface="Palatino Linotype"/>
              </a:rPr>
              <a:t>To be eligible for the grant funds, districts must complete and submit a short application in the Electronic Web Enabled Grant online application system.</a:t>
            </a:r>
          </a:p>
          <a:p>
            <a:endParaRPr lang="en-US" sz="1200" dirty="0">
              <a:latin typeface="Palatino Linotype"/>
            </a:endParaRPr>
          </a:p>
          <a:p>
            <a:r>
              <a:rPr lang="en-US" sz="1200" dirty="0">
                <a:latin typeface="Palatino Linotype"/>
              </a:rPr>
              <a:t>If a district does not wish to receive these funds, they should opt out of receipt of the funds within the Electronic Web Enabled Grant online application system.</a:t>
            </a:r>
          </a:p>
          <a:p>
            <a:endParaRPr lang="en-US" sz="1200" dirty="0">
              <a:latin typeface="Palatino Linotype"/>
            </a:endParaRPr>
          </a:p>
          <a:p>
            <a:r>
              <a:rPr lang="en-US" sz="1200" dirty="0">
                <a:latin typeface="Palatino Linotype"/>
              </a:rPr>
              <a:t>Districts will forfeit funds if they do not submit a completed application by 4:00 pm on Friday, April 28th, 2023.</a:t>
            </a:r>
          </a:p>
        </p:txBody>
      </p:sp>
      <p:sp>
        <p:nvSpPr>
          <p:cNvPr id="4" name="Slide Number Placeholder 3"/>
          <p:cNvSpPr>
            <a:spLocks noGrp="1"/>
          </p:cNvSpPr>
          <p:nvPr>
            <p:ph type="sldNum" sz="quarter" idx="5"/>
          </p:nvPr>
        </p:nvSpPr>
        <p:spPr/>
        <p:txBody>
          <a:bodyPr/>
          <a:lstStyle/>
          <a:p>
            <a:fld id="{B97A44F7-5F69-4F06-8F30-FB0E6EC0A151}" type="slidenum">
              <a:rPr lang="en-US" smtClean="0"/>
              <a:t>7</a:t>
            </a:fld>
            <a:endParaRPr lang="en-US" dirty="0"/>
          </a:p>
        </p:txBody>
      </p:sp>
    </p:spTree>
    <p:extLst>
      <p:ext uri="{BB962C8B-B14F-4D97-AF65-F5344CB8AC3E}">
        <p14:creationId xmlns:p14="http://schemas.microsoft.com/office/powerpoint/2010/main" val="872995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the FY23 state budget language associated with this grant opportunity, School Development Authority districts are to receive priority for funds.</a:t>
            </a:r>
          </a:p>
          <a:p>
            <a:endParaRPr lang="en-US" dirty="0"/>
          </a:p>
          <a:p>
            <a:r>
              <a:rPr lang="en-US" b="0" u="none" dirty="0"/>
              <a:t>In order to meet this requirement, SDA districts who successfully apply will receive a 15% premium on the award amount for non-SDA districts.</a:t>
            </a:r>
          </a:p>
          <a:p>
            <a:endParaRPr lang="en-US" b="0" u="none" dirty="0"/>
          </a:p>
          <a:p>
            <a:r>
              <a:rPr lang="en-US" b="0" u="none" dirty="0"/>
              <a:t>The anticipated award amount for non-SDA districts is approximately $6,500, and the anticipated award amount for SDA districts is approximately $7,500.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Palatino Linotype"/>
              </a:rPr>
              <a:t>Final awards are subject to the availability of state funds.</a:t>
            </a:r>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8</a:t>
            </a:fld>
            <a:endParaRPr lang="en-US" dirty="0"/>
          </a:p>
        </p:txBody>
      </p:sp>
    </p:spTree>
    <p:extLst>
      <p:ext uri="{BB962C8B-B14F-4D97-AF65-F5344CB8AC3E}">
        <p14:creationId xmlns:p14="http://schemas.microsoft.com/office/powerpoint/2010/main" val="3693913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 eligible for these grant funds, districts must indicate that their intended use of the funds aligns with the eligible activities outlined in the Notice of Grant Opportunity.</a:t>
            </a:r>
          </a:p>
          <a:p>
            <a:endParaRPr lang="en-US" dirty="0"/>
          </a:p>
          <a:p>
            <a:r>
              <a:rPr lang="en-US" dirty="0"/>
              <a:t>Per the FY23 state budget language, eligible activities must be aligned to the New Jersey Student Learning Standards for Climate Change Education and are limited to the following four categories:</a:t>
            </a:r>
          </a:p>
          <a:p>
            <a:endParaRPr lang="en-US" dirty="0"/>
          </a:p>
          <a:p>
            <a:r>
              <a:rPr lang="en-US" dirty="0"/>
              <a:t>One. Technical assistance: Obtaining technology and/or tools that will assist in the current or planned implementation of a district’s climate awareness curriculum OR receiving technical assistance for technology and/or tools currently implemented in or planned for implementation in a district’s climate awareness curriculum.</a:t>
            </a:r>
          </a:p>
          <a:p>
            <a:endParaRPr lang="en-US" dirty="0"/>
          </a:p>
          <a:p>
            <a:r>
              <a:rPr lang="en-US" dirty="0"/>
              <a:t>Two. Professional development opportunities: Participation in professional development opportunities including, but not limited to, opportunities about:</a:t>
            </a:r>
          </a:p>
          <a:p>
            <a:pPr marL="171450" indent="-171450">
              <a:buFont typeface="Arial" panose="020B0604020202020204" pitchFamily="34" charset="0"/>
              <a:buChar char="•"/>
            </a:pPr>
            <a:r>
              <a:rPr lang="en-US" dirty="0"/>
              <a:t>Climate change subject knowledge or local climate change research</a:t>
            </a:r>
          </a:p>
          <a:p>
            <a:pPr marL="171450" indent="-171450">
              <a:buFont typeface="Arial" panose="020B0604020202020204" pitchFamily="34" charset="0"/>
              <a:buChar char="•"/>
            </a:pPr>
            <a:r>
              <a:rPr lang="en-US" dirty="0"/>
              <a:t>Climate awareness curriculum in K-12 classrooms</a:t>
            </a:r>
          </a:p>
          <a:p>
            <a:pPr marL="171450" indent="-171450">
              <a:buFont typeface="Arial" panose="020B0604020202020204" pitchFamily="34" charset="0"/>
              <a:buChar char="•"/>
            </a:pPr>
            <a:r>
              <a:rPr lang="en-US" dirty="0"/>
              <a:t>Technology and/or tools currently implemented in or planned for implementation in a district’s climate awareness curriculum</a:t>
            </a:r>
          </a:p>
          <a:p>
            <a:pPr marL="171450" indent="-171450">
              <a:buFont typeface="Arial" panose="020B0604020202020204" pitchFamily="34" charset="0"/>
              <a:buChar char="•"/>
            </a:pPr>
            <a:r>
              <a:rPr lang="en-US" dirty="0"/>
              <a:t>And evaluation strategies to assess the effectiveness and/or impact of implemented or planned climate awareness curriculum on student learning</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Three. Instructional materials: Acquiring instructional materials or resources, including tangible materials and experiential learning opportunities. Examples of eligible activities include, but are not limited to, purchasing materials for the development of a community rain garden, establishing “Green Teams” consisting of students and educators to provide leadership on local climate and sustainability initiatives, and taking off-site excursions where students can interact with local ecosystems, become involved in climate solutions, and learn from community-based partners.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And four. Evaluation strategies: Developing and implementing strategies that can be used to assess the effectiveness and/or impact of implemented or planned climate awareness curriculum on student learning.</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Districts will specify their intended use of the funds among those four pre-defined options in the Electronic Web Enabled Grant system.</a:t>
            </a:r>
          </a:p>
        </p:txBody>
      </p:sp>
      <p:sp>
        <p:nvSpPr>
          <p:cNvPr id="4" name="Slide Number Placeholder 3"/>
          <p:cNvSpPr>
            <a:spLocks noGrp="1"/>
          </p:cNvSpPr>
          <p:nvPr>
            <p:ph type="sldNum" sz="quarter" idx="5"/>
          </p:nvPr>
        </p:nvSpPr>
        <p:spPr/>
        <p:txBody>
          <a:bodyPr/>
          <a:lstStyle/>
          <a:p>
            <a:fld id="{B97A44F7-5F69-4F06-8F30-FB0E6EC0A151}" type="slidenum">
              <a:rPr lang="en-US" smtClean="0"/>
              <a:t>9</a:t>
            </a:fld>
            <a:endParaRPr lang="en-US" dirty="0"/>
          </a:p>
        </p:txBody>
      </p:sp>
    </p:spTree>
    <p:extLst>
      <p:ext uri="{BB962C8B-B14F-4D97-AF65-F5344CB8AC3E}">
        <p14:creationId xmlns:p14="http://schemas.microsoft.com/office/powerpoint/2010/main" val="212653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61723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dirty="0"/>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2756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7326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123944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89886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dirty="0"/>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dirty="0"/>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658930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dirty="0"/>
          </a:p>
        </p:txBody>
      </p:sp>
    </p:spTree>
    <p:extLst>
      <p:ext uri="{BB962C8B-B14F-4D97-AF65-F5344CB8AC3E}">
        <p14:creationId xmlns:p14="http://schemas.microsoft.com/office/powerpoint/2010/main" val="26510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dirty="0"/>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81" r:id="rId7"/>
    <p:sldLayoutId id="2147483675" r:id="rId8"/>
    <p:sldLayoutId id="2147483676" r:id="rId9"/>
    <p:sldLayoutId id="2147483672" r:id="rId10"/>
    <p:sldLayoutId id="2147483690" r:id="rId11"/>
    <p:sldLayoutId id="2147483669" r:id="rId12"/>
    <p:sldLayoutId id="2147483689" r:id="rId13"/>
    <p:sldLayoutId id="2147483678"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dirty="0"/>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nj.gov/education/innovation/climate/"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education/grants/opportunities/2023/23-WB02-G02.s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nj.gov/education/grants/opportunities/2023/23-WB02-G02.shtm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eweghelp@doe.nj.gov"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nj.gov/education/grants/opportunities/2023/23-WB02-G02.shtml" TargetMode="External"/><Relationship Id="rId4" Type="http://schemas.openxmlformats.org/officeDocument/2006/relationships/hyperlink" Target="mailto:innovation@doe.nj.gov"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instagram.com/newjerseydoe/" TargetMode="External"/><Relationship Id="rId3" Type="http://schemas.openxmlformats.org/officeDocument/2006/relationships/hyperlink" Target="https://www.nj.gov/education/innovation/" TargetMode="External"/><Relationship Id="rId7" Type="http://schemas.openxmlformats.org/officeDocument/2006/relationships/hyperlink" Target="https://twitter.com/NewJerseyDOE" TargetMode="External"/><Relationship Id="rId2" Type="http://schemas.openxmlformats.org/officeDocument/2006/relationships/notesSlide" Target="../notesSlides/notesSlide24.xml"/><Relationship Id="rId1" Type="http://schemas.openxmlformats.org/officeDocument/2006/relationships/slideLayout" Target="../slideLayouts/slideLayout14.xml"/><Relationship Id="rId6" Type="http://schemas.openxmlformats.org/officeDocument/2006/relationships/hyperlink" Target="https://www.facebook.com/njdeptofed/" TargetMode="External"/><Relationship Id="rId5" Type="http://schemas.openxmlformats.org/officeDocument/2006/relationships/hyperlink" Target="mailto:eweghelp@doe.nj.gov" TargetMode="External"/><Relationship Id="rId4" Type="http://schemas.openxmlformats.org/officeDocument/2006/relationships/hyperlink" Target="mailto:innovation@doe.nj.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eweghelp@doe.nj.gov"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nj.gov/education/grants/opportunities/2023/23-WB02-G02.shtml" TargetMode="External"/><Relationship Id="rId4" Type="http://schemas.openxmlformats.org/officeDocument/2006/relationships/hyperlink" Target="mailto:innovation@doe.nj.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7FFF-0053-4747-B34E-976807CC35AB}"/>
              </a:ext>
            </a:extLst>
          </p:cNvPr>
          <p:cNvSpPr>
            <a:spLocks noGrp="1"/>
          </p:cNvSpPr>
          <p:nvPr>
            <p:ph type="ctrTitle"/>
          </p:nvPr>
        </p:nvSpPr>
        <p:spPr>
          <a:xfrm>
            <a:off x="359226" y="2709536"/>
            <a:ext cx="11473543" cy="1282447"/>
          </a:xfrm>
          <a:prstGeom prst="rect">
            <a:avLst/>
          </a:prstGeom>
        </p:spPr>
        <p:txBody>
          <a:bodyPr/>
          <a:lstStyle/>
          <a:p>
            <a:r>
              <a:rPr lang="en-US" sz="4000" dirty="0"/>
              <a:t>Climate Awareness Education: Implementing the New Jersey Student Learning Standards for Climate Change Continuation</a:t>
            </a:r>
            <a:endParaRPr lang="en-US" sz="3600" b="0" dirty="0"/>
          </a:p>
        </p:txBody>
      </p:sp>
      <p:sp>
        <p:nvSpPr>
          <p:cNvPr id="5" name="Title 1">
            <a:extLst>
              <a:ext uri="{FF2B5EF4-FFF2-40B4-BE49-F238E27FC236}">
                <a16:creationId xmlns:a16="http://schemas.microsoft.com/office/drawing/2014/main" id="{4C425C37-85A3-4942-A40C-2A232DD52E07}"/>
              </a:ext>
            </a:extLst>
          </p:cNvPr>
          <p:cNvSpPr txBox="1">
            <a:spLocks/>
          </p:cNvSpPr>
          <p:nvPr/>
        </p:nvSpPr>
        <p:spPr>
          <a:xfrm>
            <a:off x="359226" y="3492542"/>
            <a:ext cx="11473543" cy="1282447"/>
          </a:xfrm>
          <a:prstGeom prst="rect">
            <a:avLst/>
          </a:prstGeom>
        </p:spPr>
        <p:txBody>
          <a:bodyPr anchor="b"/>
          <a:lst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a:lstStyle>
          <a:p>
            <a:r>
              <a:rPr lang="en-US" sz="3600" b="0" dirty="0"/>
              <a:t>Technical Assistance Session</a:t>
            </a:r>
          </a:p>
        </p:txBody>
      </p:sp>
      <p:sp>
        <p:nvSpPr>
          <p:cNvPr id="9" name="TextBox 8">
            <a:extLst>
              <a:ext uri="{FF2B5EF4-FFF2-40B4-BE49-F238E27FC236}">
                <a16:creationId xmlns:a16="http://schemas.microsoft.com/office/drawing/2014/main" id="{F0548CEA-3C07-4090-A1CA-216782D655E8}"/>
              </a:ext>
            </a:extLst>
          </p:cNvPr>
          <p:cNvSpPr txBox="1"/>
          <p:nvPr/>
        </p:nvSpPr>
        <p:spPr>
          <a:xfrm>
            <a:off x="2226127" y="4974775"/>
            <a:ext cx="7739743" cy="1125501"/>
          </a:xfrm>
          <a:prstGeom prst="rect">
            <a:avLst/>
          </a:prstGeom>
          <a:noFill/>
        </p:spPr>
        <p:txBody>
          <a:bodyPr wrap="square" lIns="91440" tIns="45720" rIns="91440" bIns="45720" rtlCol="0" anchor="t">
            <a:spAutoFit/>
          </a:bodyPr>
          <a:lstStyle/>
          <a:p>
            <a:pPr algn="ctr">
              <a:lnSpc>
                <a:spcPct val="114000"/>
              </a:lnSpc>
            </a:pPr>
            <a:r>
              <a:rPr lang="en-US" sz="2000" dirty="0"/>
              <a:t>Office of Innovation</a:t>
            </a:r>
          </a:p>
          <a:p>
            <a:pPr algn="ctr">
              <a:lnSpc>
                <a:spcPct val="114000"/>
              </a:lnSpc>
            </a:pPr>
            <a:r>
              <a:rPr lang="en-US" sz="2000" dirty="0"/>
              <a:t>Division of Teaching and Learning Services</a:t>
            </a:r>
          </a:p>
          <a:p>
            <a:pPr algn="ctr">
              <a:lnSpc>
                <a:spcPct val="114000"/>
              </a:lnSpc>
            </a:pPr>
            <a:r>
              <a:rPr lang="en-US" sz="2000" dirty="0"/>
              <a:t>April 21, 2023</a:t>
            </a:r>
          </a:p>
        </p:txBody>
      </p:sp>
      <p:pic>
        <p:nvPicPr>
          <p:cNvPr id="6" name="Picture 5">
            <a:extLst>
              <a:ext uri="{FF2B5EF4-FFF2-40B4-BE49-F238E27FC236}">
                <a16:creationId xmlns:a16="http://schemas.microsoft.com/office/drawing/2014/main" id="{0021F1E6-2135-4F4E-9EA0-EBD236B615B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864" y="6081513"/>
            <a:ext cx="11890272" cy="768098"/>
          </a:xfrm>
          <a:prstGeom prst="rect">
            <a:avLst/>
          </a:prstGeom>
        </p:spPr>
      </p:pic>
    </p:spTree>
    <p:extLst>
      <p:ext uri="{BB962C8B-B14F-4D97-AF65-F5344CB8AC3E}">
        <p14:creationId xmlns:p14="http://schemas.microsoft.com/office/powerpoint/2010/main" val="186991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Project Considerations: Overview</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pPr marL="0" indent="0">
              <a:buNone/>
            </a:pPr>
            <a:r>
              <a:rPr lang="en-US" sz="2400" dirty="0">
                <a:latin typeface="Palatino Linotype"/>
              </a:rPr>
              <a:t>There is strong evidence that behaviors and impacts related to students’ local communities have the greatest meaning for students.</a:t>
            </a:r>
          </a:p>
          <a:p>
            <a:r>
              <a:rPr lang="en-US" sz="2200" dirty="0">
                <a:latin typeface="Palatino Linotype"/>
              </a:rPr>
              <a:t>This grant opportunity requires projects to focus on student-driven, authentic, location-based, collaborative, and innovative approaches to climate awareness education.</a:t>
            </a:r>
          </a:p>
          <a:p>
            <a:r>
              <a:rPr lang="en-US" sz="2200" dirty="0">
                <a:latin typeface="Palatino Linotype"/>
              </a:rPr>
              <a:t>Additionally, it supports extending climate awareness education beyond the classroom by providing funding for opportunities for students to interact with local ecosystems, become involved in climate solutions, and engage with community-based partners in dialogue and learning obtained through real-world experiences.</a:t>
            </a:r>
            <a:endParaRPr lang="en-US" sz="22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553339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Project Considerations: Short-Term Vision</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fontScale="85000" lnSpcReduction="20000"/>
          </a:bodyPr>
          <a:lstStyle/>
          <a:p>
            <a:r>
              <a:rPr lang="en-US" sz="2800" dirty="0">
                <a:latin typeface="Palatino Linotype"/>
              </a:rPr>
              <a:t>A thoughtful, student-centered approach to developing climate awareness education will stand up New Jersey’s practices as models for climate awareness education for the rest of the country.</a:t>
            </a:r>
          </a:p>
          <a:p>
            <a:r>
              <a:rPr lang="en-US" sz="2800" dirty="0">
                <a:latin typeface="Palatino Linotype"/>
              </a:rPr>
              <a:t>This grant opportunity will support the development of high-quality, innovative, project-based practices that begin with students, teachers, and communities.</a:t>
            </a:r>
          </a:p>
          <a:p>
            <a:r>
              <a:rPr lang="en-US" sz="2800" dirty="0">
                <a:latin typeface="Palatino Linotype"/>
              </a:rPr>
              <a:t>This initiative is grounded in the following principles:</a:t>
            </a:r>
          </a:p>
          <a:p>
            <a:pPr marL="971550" lvl="1" indent="-514350">
              <a:buFont typeface="+mj-lt"/>
              <a:buAutoNum type="arabicPeriod"/>
            </a:pPr>
            <a:r>
              <a:rPr lang="en-US" sz="2600" dirty="0"/>
              <a:t>Localized standards-aligned education opportunities.</a:t>
            </a:r>
          </a:p>
          <a:p>
            <a:pPr marL="971550" lvl="1" indent="-514350">
              <a:buFont typeface="+mj-lt"/>
              <a:buAutoNum type="arabicPeriod"/>
            </a:pPr>
            <a:r>
              <a:rPr lang="en-US" sz="2600" dirty="0"/>
              <a:t>Creating space for the risk that comes with innovation.</a:t>
            </a:r>
          </a:p>
          <a:p>
            <a:pPr marL="971550" lvl="1" indent="-514350">
              <a:buFont typeface="+mj-lt"/>
              <a:buAutoNum type="arabicPeriod"/>
            </a:pPr>
            <a:r>
              <a:rPr lang="en-US" sz="2600" dirty="0"/>
              <a:t>Building student resilience.</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25592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Project Considerations: Long-Term Vision</a:t>
            </a:r>
          </a:p>
        </p:txBody>
      </p:sp>
      <p:sp>
        <p:nvSpPr>
          <p:cNvPr id="8" name="Text Placeholder 6">
            <a:extLst>
              <a:ext uri="{FF2B5EF4-FFF2-40B4-BE49-F238E27FC236}">
                <a16:creationId xmlns:a16="http://schemas.microsoft.com/office/drawing/2014/main" id="{D160ABAE-DA5F-48BA-8809-1D3A62B6D39B}"/>
              </a:ext>
            </a:extLst>
          </p:cNvPr>
          <p:cNvSpPr>
            <a:spLocks noGrp="1"/>
          </p:cNvSpPr>
          <p:nvPr>
            <p:ph type="body" sz="quarter" idx="11"/>
          </p:nvPr>
        </p:nvSpPr>
        <p:spPr/>
        <p:txBody>
          <a:bodyPr vert="horz" lIns="91440" tIns="45720" rIns="822960" bIns="45720" rtlCol="0" anchor="t">
            <a:normAutofit/>
          </a:bodyPr>
          <a:lstStyle/>
          <a:p>
            <a:pPr marL="0" indent="0">
              <a:buNone/>
            </a:pPr>
            <a:r>
              <a:rPr lang="en-US" sz="2400" dirty="0">
                <a:latin typeface="Palatino Linotype"/>
              </a:rPr>
              <a:t>The long-term vision for this initiative is to:</a:t>
            </a:r>
          </a:p>
          <a:p>
            <a:r>
              <a:rPr lang="en-US" sz="2400" dirty="0"/>
              <a:t>Foster the development of thoughtful, innovative climate awareness curriculum.</a:t>
            </a:r>
          </a:p>
          <a:p>
            <a:r>
              <a:rPr lang="en-US" sz="2400" dirty="0"/>
              <a:t>Create a tolerance for teaching a rapidly evolving and highly visible discipline that is critical to securing the futures of students.</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757155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a:xfrm>
            <a:off x="1256841" y="378896"/>
            <a:ext cx="10096959" cy="747579"/>
          </a:xfrm>
        </p:spPr>
        <p:txBody>
          <a:bodyPr anchor="ctr">
            <a:normAutofit/>
          </a:bodyPr>
          <a:lstStyle/>
          <a:p>
            <a:r>
              <a:rPr lang="en-US" sz="4300" dirty="0"/>
              <a:t>Project Considerations: Project Scope</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sz="half" idx="13"/>
          </p:nvPr>
        </p:nvSpPr>
        <p:spPr>
          <a:xfrm>
            <a:off x="252470" y="2395373"/>
            <a:ext cx="5843530" cy="2309159"/>
          </a:xfrm>
        </p:spPr>
        <p:txBody>
          <a:bodyPr vert="horz" lIns="91440" tIns="45720" rIns="822960" bIns="45720" rtlCol="0">
            <a:normAutofit/>
          </a:bodyPr>
          <a:lstStyle/>
          <a:p>
            <a:pPr marL="0" indent="0" algn="ctr">
              <a:buNone/>
            </a:pPr>
            <a:r>
              <a:rPr lang="en-US" sz="2800" dirty="0"/>
              <a:t>Grant projects may be designed to address any of the five phases of climate awareness education.</a:t>
            </a:r>
          </a:p>
        </p:txBody>
      </p:sp>
      <p:graphicFrame>
        <p:nvGraphicFramePr>
          <p:cNvPr id="3" name="Diagram 2" descr="The five phases of climate awareness education: Knowledge, Awareness, Critical Thinking and Problem Solving, Action, and Stewardship. ">
            <a:extLst>
              <a:ext uri="{FF2B5EF4-FFF2-40B4-BE49-F238E27FC236}">
                <a16:creationId xmlns:a16="http://schemas.microsoft.com/office/drawing/2014/main" id="{78581CE1-F7F1-452C-B6C4-6D00071669F3}"/>
              </a:ext>
            </a:extLst>
          </p:cNvPr>
          <p:cNvGraphicFramePr/>
          <p:nvPr>
            <p:extLst>
              <p:ext uri="{D42A27DB-BD31-4B8C-83A1-F6EECF244321}">
                <p14:modId xmlns:p14="http://schemas.microsoft.com/office/powerpoint/2010/main" val="2529084481"/>
              </p:ext>
            </p:extLst>
          </p:nvPr>
        </p:nvGraphicFramePr>
        <p:xfrm>
          <a:off x="5765954" y="1399780"/>
          <a:ext cx="5843530" cy="44980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2"/>
          </p:nvPr>
        </p:nvSpPr>
        <p:spPr>
          <a:xfrm>
            <a:off x="8687719" y="6257197"/>
            <a:ext cx="2743200" cy="365125"/>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A3D1C70C-36A2-44FC-A083-98959550CFF4}" type="slidenum">
              <a:rPr kumimoji="0" lang="en-US"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13</a:t>
            </a:fld>
            <a:endParaRPr kumimoji="0" lang="en-US" b="0"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848373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Project Considerations: Categories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lnSpcReduction="10000"/>
          </a:bodyPr>
          <a:lstStyle/>
          <a:p>
            <a:pPr marL="0" indent="0">
              <a:buNone/>
            </a:pPr>
            <a:r>
              <a:rPr lang="en-US" sz="2400" dirty="0">
                <a:latin typeface="Palatino Linotype"/>
              </a:rPr>
              <a:t>Projects identified by grantees may fall under different categories including, but not limited to:</a:t>
            </a:r>
          </a:p>
          <a:p>
            <a:r>
              <a:rPr lang="en-US" sz="2200" dirty="0">
                <a:latin typeface="Palatino Linotype"/>
              </a:rPr>
              <a:t>Climate and other weather-related mitigation.</a:t>
            </a:r>
          </a:p>
          <a:p>
            <a:r>
              <a:rPr lang="en-US" sz="2200" dirty="0">
                <a:latin typeface="Palatino Linotype"/>
              </a:rPr>
              <a:t>Energy (uses, efficiency, sources).</a:t>
            </a:r>
          </a:p>
          <a:p>
            <a:r>
              <a:rPr lang="en-US" sz="2200" dirty="0">
                <a:latin typeface="Palatino Linotype"/>
              </a:rPr>
              <a:t>Food and waste management. </a:t>
            </a:r>
          </a:p>
          <a:p>
            <a:r>
              <a:rPr lang="en-US" sz="2200" dirty="0">
                <a:latin typeface="Palatino Linotype"/>
              </a:rPr>
              <a:t>Land use and remediation.</a:t>
            </a:r>
          </a:p>
          <a:p>
            <a:r>
              <a:rPr lang="en-US" sz="2200" dirty="0">
                <a:latin typeface="Palatino Linotype"/>
              </a:rPr>
              <a:t>Human health, safety, and environmental justice.</a:t>
            </a:r>
          </a:p>
          <a:p>
            <a:r>
              <a:rPr lang="en-US" sz="2200" dirty="0">
                <a:latin typeface="Palatino Linotype"/>
              </a:rPr>
              <a:t>Civil engineering and architecture.</a:t>
            </a:r>
          </a:p>
        </p:txBody>
      </p:sp>
      <p:pic>
        <p:nvPicPr>
          <p:cNvPr id="3" name="Graphic 2">
            <a:extLst>
              <a:ext uri="{FF2B5EF4-FFF2-40B4-BE49-F238E27FC236}">
                <a16:creationId xmlns:a16="http://schemas.microsoft.com/office/drawing/2014/main" id="{03DB61E2-7652-4AD1-8AFE-B8A2EA5EDD36}"/>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88035" y="2033443"/>
            <a:ext cx="3435927" cy="3435927"/>
          </a:xfrm>
          <a:prstGeom prst="rect">
            <a:avLst/>
          </a:prstGeom>
        </p:spPr>
      </p:pic>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309167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Expected Outcomes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Outcomes related to the NJSLS for Climate Change Education that can be measured through educator and student experiences are a focal point of expected outcomes for this grant program.</a:t>
            </a:r>
          </a:p>
          <a:p>
            <a:r>
              <a:rPr lang="en-US" sz="2400" dirty="0">
                <a:latin typeface="Palatino Linotype"/>
              </a:rPr>
              <a:t>Student and educator experiences, best practices, and lessons learned through failures are all equally valuable outcomes.</a:t>
            </a:r>
          </a:p>
          <a:p>
            <a:r>
              <a:rPr lang="en-US" sz="2400" dirty="0">
                <a:latin typeface="Palatino Linotype"/>
              </a:rPr>
              <a:t>The Program Office (Office of Innovation) welcomes invitations from grantees to observe and discuss the impacts and outcomes of this grant funding via in-person and/or virtual site visits.</a:t>
            </a:r>
            <a:endParaRPr lang="en-US" sz="24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45072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Required Application Components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Applicants are required to fill out the following tabs and subtabs in the EWEG online application system:</a:t>
            </a:r>
          </a:p>
          <a:p>
            <a:pPr lvl="1"/>
            <a:r>
              <a:rPr lang="en-US" sz="2200" dirty="0">
                <a:latin typeface="Palatino Linotype"/>
              </a:rPr>
              <a:t>Contact</a:t>
            </a:r>
          </a:p>
          <a:p>
            <a:pPr lvl="1"/>
            <a:r>
              <a:rPr lang="en-US" sz="2200" dirty="0">
                <a:latin typeface="Palatino Linotype"/>
              </a:rPr>
              <a:t>District Refusal of Funds (only if applicable)</a:t>
            </a:r>
          </a:p>
          <a:p>
            <a:pPr lvl="1"/>
            <a:r>
              <a:rPr lang="en-US" sz="2200" dirty="0">
                <a:latin typeface="Palatino Linotype"/>
              </a:rPr>
              <a:t>Allowable Uses</a:t>
            </a:r>
          </a:p>
          <a:p>
            <a:pPr lvl="1"/>
            <a:r>
              <a:rPr lang="en-US" sz="2200" dirty="0">
                <a:latin typeface="Palatino Linotype"/>
              </a:rPr>
              <a:t>Budget</a:t>
            </a:r>
          </a:p>
          <a:p>
            <a:pPr lvl="1"/>
            <a:r>
              <a:rPr lang="en-US" sz="2200" dirty="0">
                <a:latin typeface="Palatino Linotype"/>
              </a:rPr>
              <a:t>Assurances</a:t>
            </a:r>
            <a:endParaRPr lang="en-US" sz="28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260911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Timeline</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Applications are due in the EWEG online application system by Friday, April 28, 2023, no later than 4:00 P.M.</a:t>
            </a:r>
          </a:p>
          <a:p>
            <a:r>
              <a:rPr lang="en-US" sz="2400" dirty="0">
                <a:latin typeface="Palatino Linotype"/>
              </a:rPr>
              <a:t>All grant applications must be submitted through the EWEG online application system.</a:t>
            </a:r>
          </a:p>
          <a:p>
            <a:r>
              <a:rPr lang="en-US" sz="2400" dirty="0">
                <a:latin typeface="Palatino Linotype"/>
              </a:rPr>
              <a:t>The 2-month grant period will run from May 1, 2023, through June 30, 2023.</a:t>
            </a:r>
            <a:endParaRPr lang="en-US" sz="24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606558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Application Review Criteria</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All applications will undergo a two-tiered review process.</a:t>
            </a:r>
          </a:p>
          <a:p>
            <a:r>
              <a:rPr lang="en-US" sz="2400" dirty="0">
                <a:latin typeface="Palatino Linotype"/>
              </a:rPr>
              <a:t>The point system traditionally used in the NJDOE competitive grants review process will not be used to review applications for this NGO.</a:t>
            </a:r>
          </a:p>
          <a:p>
            <a:r>
              <a:rPr lang="en-US" sz="2400" dirty="0">
                <a:latin typeface="Palatino Linotype"/>
              </a:rPr>
              <a:t>The evaluators will use the information provided on the Allowable Uses tab and the Budget tab in the EWEG online application system to assess if the intended use of funds addresses the purpose and requirements of the NGO.</a:t>
            </a:r>
          </a:p>
          <a:p>
            <a:r>
              <a:rPr lang="en-US" sz="2400" dirty="0">
                <a:latin typeface="Palatino Linotype"/>
              </a:rPr>
              <a:t>The evaluators will also review the application for completeness and accuracy.</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04026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Reporting (1 of 2)</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114795"/>
            <a:ext cx="11849100" cy="4803775"/>
          </a:xfrm>
        </p:spPr>
        <p:txBody>
          <a:bodyPr vert="horz" lIns="91440" tIns="45720" rIns="822960" bIns="45720" rtlCol="0" anchor="t">
            <a:normAutofit fontScale="92500" lnSpcReduction="10000"/>
          </a:bodyPr>
          <a:lstStyle/>
          <a:p>
            <a:r>
              <a:rPr lang="en-US" sz="2600" dirty="0">
                <a:latin typeface="Palatino Linotype"/>
              </a:rPr>
              <a:t>Grant recipients will be required to submit a final activity report using the report template provided by the Program Office.</a:t>
            </a:r>
          </a:p>
          <a:p>
            <a:r>
              <a:rPr lang="en-US" sz="2600" dirty="0">
                <a:latin typeface="Palatino Linotype"/>
              </a:rPr>
              <a:t>The Activity Report Template will be located on the </a:t>
            </a:r>
            <a:r>
              <a:rPr lang="en-US" sz="2600" dirty="0">
                <a:latin typeface="Palatino Linotype"/>
                <a:hlinkClick r:id="rId3"/>
              </a:rPr>
              <a:t>Program Office’s website </a:t>
            </a:r>
            <a:r>
              <a:rPr lang="en-US" sz="2600" dirty="0">
                <a:latin typeface="Palatino Linotype"/>
              </a:rPr>
              <a:t>(https://www.nj.gov/education/innovation/climate/).</a:t>
            </a:r>
          </a:p>
          <a:p>
            <a:r>
              <a:rPr lang="en-US" sz="2600" dirty="0">
                <a:latin typeface="Palatino Linotype"/>
              </a:rPr>
              <a:t>Grantees should download the report template, fill in the applicable fields, and upload the completed report template into the EWEG system.</a:t>
            </a:r>
          </a:p>
          <a:p>
            <a:r>
              <a:rPr lang="en-US" sz="2600" dirty="0">
                <a:latin typeface="Palatino Linotype"/>
              </a:rPr>
              <a:t>To supplement the final activity report, other documentation, such as student testimonials, photos, flyers, video links, and newspaper clippings/article links related to the use of grant funds, is welcome, but not mandatory, and can also be uploaded into the EWEG system.</a:t>
            </a:r>
            <a:endParaRPr lang="en-US" sz="28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7302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Technical Assistance Session Overview</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The slides from this presentation will be posted by April 24, 2023 on the </a:t>
            </a:r>
            <a:r>
              <a:rPr lang="en-US" sz="2400" dirty="0">
                <a:latin typeface="Palatino Linotype"/>
                <a:hlinkClick r:id="rId3"/>
              </a:rPr>
              <a:t>Notice of Grant Opportunity (NGO) webpage</a:t>
            </a:r>
            <a:r>
              <a:rPr lang="en-US" sz="2400" dirty="0">
                <a:latin typeface="Palatino Linotype"/>
              </a:rPr>
              <a:t> (https://www.nj.gov/education/grants/opportunities/2023/23-WB02-G02.shtml).</a:t>
            </a:r>
          </a:p>
          <a:p>
            <a:r>
              <a:rPr lang="en-US" sz="2400" dirty="0">
                <a:latin typeface="Palatino Linotype"/>
              </a:rPr>
              <a:t>This session will provide an overview of the major components of the NGO and the application process.</a:t>
            </a:r>
            <a:endParaRPr lang="en-US" sz="2400" dirty="0"/>
          </a:p>
          <a:p>
            <a:r>
              <a:rPr lang="en-US" sz="2400" dirty="0">
                <a:latin typeface="Palatino Linotype"/>
              </a:rPr>
              <a:t>Applicants are advised to thoroughly read the NGO for a complete understanding of the grant.</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043386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Reporting (2 of 2)</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157828"/>
            <a:ext cx="11849100" cy="1393254"/>
          </a:xfrm>
        </p:spPr>
        <p:txBody>
          <a:bodyPr vert="horz" lIns="91440" tIns="45720" rIns="822960" bIns="45720" rtlCol="0" anchor="t">
            <a:noAutofit/>
          </a:bodyPr>
          <a:lstStyle/>
          <a:p>
            <a:pPr>
              <a:lnSpc>
                <a:spcPct val="88000"/>
              </a:lnSpc>
            </a:pPr>
            <a:r>
              <a:rPr lang="en-US" sz="2400" dirty="0">
                <a:latin typeface="Palatino Linotype"/>
              </a:rPr>
              <a:t>Grant recipients will also be required to submit a final fiscal report using the process built into the EWEG system.</a:t>
            </a:r>
          </a:p>
          <a:p>
            <a:pPr>
              <a:lnSpc>
                <a:spcPct val="88000"/>
              </a:lnSpc>
            </a:pPr>
            <a:r>
              <a:rPr lang="en-US" sz="2400" dirty="0">
                <a:latin typeface="Palatino Linotype"/>
              </a:rPr>
              <a:t>Activity and fiscal reports for the program will be due as follows:</a:t>
            </a:r>
          </a:p>
        </p:txBody>
      </p:sp>
      <p:graphicFrame>
        <p:nvGraphicFramePr>
          <p:cNvPr id="2" name="Table 2" descr="Table describing the required reports, reporting periods, and respective due dates. There is only one required report, the final report, which covers the period between May 1, 2023 and June 1, 2023 and is due Thursday, August 31, 2023.">
            <a:extLst>
              <a:ext uri="{FF2B5EF4-FFF2-40B4-BE49-F238E27FC236}">
                <a16:creationId xmlns:a16="http://schemas.microsoft.com/office/drawing/2014/main" id="{2FDDD457-D018-4875-A59E-34FFEA212828}"/>
              </a:ext>
            </a:extLst>
          </p:cNvPr>
          <p:cNvGraphicFramePr>
            <a:graphicFrameLocks noGrp="1"/>
          </p:cNvGraphicFramePr>
          <p:nvPr>
            <p:extLst>
              <p:ext uri="{D42A27DB-BD31-4B8C-83A1-F6EECF244321}">
                <p14:modId xmlns:p14="http://schemas.microsoft.com/office/powerpoint/2010/main" val="633216492"/>
              </p:ext>
            </p:extLst>
          </p:nvPr>
        </p:nvGraphicFramePr>
        <p:xfrm>
          <a:off x="1032375" y="2741108"/>
          <a:ext cx="10127250" cy="1013254"/>
        </p:xfrm>
        <a:graphic>
          <a:graphicData uri="http://schemas.openxmlformats.org/drawingml/2006/table">
            <a:tbl>
              <a:tblPr firstRow="1" bandRow="1">
                <a:tableStyleId>{5C22544A-7EE6-4342-B048-85BDC9FD1C3A}</a:tableStyleId>
              </a:tblPr>
              <a:tblGrid>
                <a:gridCol w="1740413">
                  <a:extLst>
                    <a:ext uri="{9D8B030D-6E8A-4147-A177-3AD203B41FA5}">
                      <a16:colId xmlns:a16="http://schemas.microsoft.com/office/drawing/2014/main" val="2504665133"/>
                    </a:ext>
                  </a:extLst>
                </a:gridCol>
                <a:gridCol w="4718376">
                  <a:extLst>
                    <a:ext uri="{9D8B030D-6E8A-4147-A177-3AD203B41FA5}">
                      <a16:colId xmlns:a16="http://schemas.microsoft.com/office/drawing/2014/main" val="3026443537"/>
                    </a:ext>
                  </a:extLst>
                </a:gridCol>
                <a:gridCol w="3668461">
                  <a:extLst>
                    <a:ext uri="{9D8B030D-6E8A-4147-A177-3AD203B41FA5}">
                      <a16:colId xmlns:a16="http://schemas.microsoft.com/office/drawing/2014/main" val="3690175182"/>
                    </a:ext>
                  </a:extLst>
                </a:gridCol>
              </a:tblGrid>
              <a:tr h="506627">
                <a:tc>
                  <a:txBody>
                    <a:bodyPr/>
                    <a:lstStyle/>
                    <a:p>
                      <a:pPr algn="ctr"/>
                      <a:r>
                        <a:rPr lang="en-US" sz="2000" dirty="0"/>
                        <a:t>Report</a:t>
                      </a:r>
                    </a:p>
                  </a:txBody>
                  <a:tcPr anchor="ctr">
                    <a:solidFill>
                      <a:srgbClr val="003366"/>
                    </a:solidFill>
                  </a:tcPr>
                </a:tc>
                <a:tc>
                  <a:txBody>
                    <a:bodyPr/>
                    <a:lstStyle/>
                    <a:p>
                      <a:pPr algn="ctr"/>
                      <a:r>
                        <a:rPr lang="en-US" sz="2000" dirty="0"/>
                        <a:t>Reporting Period</a:t>
                      </a:r>
                    </a:p>
                  </a:txBody>
                  <a:tcPr anchor="ctr">
                    <a:solidFill>
                      <a:srgbClr val="003366"/>
                    </a:solidFill>
                  </a:tcPr>
                </a:tc>
                <a:tc>
                  <a:txBody>
                    <a:bodyPr/>
                    <a:lstStyle/>
                    <a:p>
                      <a:pPr algn="ctr"/>
                      <a:r>
                        <a:rPr lang="en-US" sz="2000" dirty="0"/>
                        <a:t>Due Date</a:t>
                      </a:r>
                    </a:p>
                  </a:txBody>
                  <a:tcPr anchor="ctr">
                    <a:solidFill>
                      <a:srgbClr val="003366"/>
                    </a:solidFill>
                  </a:tcPr>
                </a:tc>
                <a:extLst>
                  <a:ext uri="{0D108BD9-81ED-4DB2-BD59-A6C34878D82A}">
                    <a16:rowId xmlns:a16="http://schemas.microsoft.com/office/drawing/2014/main" val="1460274935"/>
                  </a:ext>
                </a:extLst>
              </a:tr>
              <a:tr h="506627">
                <a:tc>
                  <a:txBody>
                    <a:bodyPr/>
                    <a:lstStyle/>
                    <a:p>
                      <a:pPr algn="ctr"/>
                      <a:r>
                        <a:rPr lang="en-US" sz="2000" dirty="0"/>
                        <a:t>Final</a:t>
                      </a:r>
                    </a:p>
                  </a:txBody>
                  <a:tcPr anchor="ctr"/>
                </a:tc>
                <a:tc>
                  <a:txBody>
                    <a:bodyPr/>
                    <a:lstStyle/>
                    <a:p>
                      <a:pPr algn="ctr"/>
                      <a:r>
                        <a:rPr lang="en-US" sz="2000" dirty="0"/>
                        <a:t>May 1, 2023 – June 30, 2023</a:t>
                      </a:r>
                    </a:p>
                  </a:txBody>
                  <a:tcPr anchor="ctr"/>
                </a:tc>
                <a:tc>
                  <a:txBody>
                    <a:bodyPr/>
                    <a:lstStyle/>
                    <a:p>
                      <a:pPr algn="ctr"/>
                      <a:r>
                        <a:rPr lang="en-US" sz="2000" dirty="0"/>
                        <a:t>Thursday, August 31, 2023</a:t>
                      </a:r>
                    </a:p>
                  </a:txBody>
                  <a:tcPr anchor="ctr"/>
                </a:tc>
                <a:extLst>
                  <a:ext uri="{0D108BD9-81ED-4DB2-BD59-A6C34878D82A}">
                    <a16:rowId xmlns:a16="http://schemas.microsoft.com/office/drawing/2014/main" val="903021441"/>
                  </a:ext>
                </a:extLst>
              </a:tr>
            </a:tbl>
          </a:graphicData>
        </a:graphic>
      </p:graphicFrame>
      <p:sp>
        <p:nvSpPr>
          <p:cNvPr id="8" name="Text Placeholder 6">
            <a:extLst>
              <a:ext uri="{FF2B5EF4-FFF2-40B4-BE49-F238E27FC236}">
                <a16:creationId xmlns:a16="http://schemas.microsoft.com/office/drawing/2014/main" id="{0F899B24-04B7-404B-9421-B167593E9944}"/>
              </a:ext>
            </a:extLst>
          </p:cNvPr>
          <p:cNvSpPr txBox="1">
            <a:spLocks/>
          </p:cNvSpPr>
          <p:nvPr/>
        </p:nvSpPr>
        <p:spPr>
          <a:xfrm>
            <a:off x="171450" y="3981460"/>
            <a:ext cx="11849100" cy="2048565"/>
          </a:xfrm>
          <a:prstGeom prst="rect">
            <a:avLst/>
          </a:prstGeom>
        </p:spPr>
        <p:txBody>
          <a:bodyPr vert="horz" lIns="91440" tIns="45720" rIns="822960" bIns="45720" rtlCol="0" anchor="t">
            <a:noAutofit/>
          </a:bodyPr>
          <a:lst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8000"/>
              </a:lnSpc>
            </a:pPr>
            <a:r>
              <a:rPr lang="en-US" sz="2400" dirty="0">
                <a:latin typeface="Palatino Linotype"/>
              </a:rPr>
              <a:t>To supplement these reports, the Program Office may schedule on-site visits or virtual meetings with grantees to observe and discuss the impacts and outcomes of this grant funding.</a:t>
            </a:r>
          </a:p>
          <a:p>
            <a:pPr>
              <a:lnSpc>
                <a:spcPct val="88000"/>
              </a:lnSpc>
            </a:pPr>
            <a:r>
              <a:rPr lang="en-US" sz="2400" dirty="0">
                <a:latin typeface="Palatino Linotype"/>
              </a:rPr>
              <a:t>This is a reimbursement-only grant opportunity. All reimbursement requests must be submitted through EWEG prior to June 15, 2023.</a:t>
            </a:r>
            <a:endParaRPr lang="en-US" sz="24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580159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Summary</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116045"/>
            <a:ext cx="11849100" cy="4803775"/>
          </a:xfrm>
        </p:spPr>
        <p:txBody>
          <a:bodyPr vert="horz" lIns="91440" tIns="45720" rIns="822960" bIns="45720" rtlCol="0" anchor="t">
            <a:noAutofit/>
          </a:bodyPr>
          <a:lstStyle/>
          <a:p>
            <a:r>
              <a:rPr lang="en-US" sz="2200" dirty="0"/>
              <a:t>This grant opportunity is intended to support schools with the implementation of the new climate change education standards and is open to operating New Jersey public school districts who did not submit a completed application for the original Climate Awareness Education NGO by the March 17, 2023 4:00 P.M. deadline.</a:t>
            </a:r>
          </a:p>
          <a:p>
            <a:r>
              <a:rPr lang="en-US" sz="2200" dirty="0"/>
              <a:t>Projects must focus on student-driven, authentic, location-based, collaborative, and innovative approaches to climate awareness education.</a:t>
            </a:r>
          </a:p>
          <a:p>
            <a:r>
              <a:rPr lang="en-US" sz="2200" dirty="0"/>
              <a:t>Use of funds must be aligned to the NJSLS for Climate Change Education and eligible activities are limited to technical assistance, professional development, instructional materials, and evaluation strategies.</a:t>
            </a:r>
          </a:p>
          <a:p>
            <a:r>
              <a:rPr lang="en-US" sz="2200" dirty="0">
                <a:latin typeface="Palatino Linotype"/>
              </a:rPr>
              <a:t>Applications are due in the EWEG online application system by Friday, April 28, 2023, no later than 4:00 P.M.</a:t>
            </a:r>
            <a:endParaRPr lang="en-US" sz="22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876323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Conclusion</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This session provided an overview of the major components of the NGO and the application process.</a:t>
            </a:r>
            <a:endParaRPr lang="en-US" sz="2400" dirty="0"/>
          </a:p>
          <a:p>
            <a:r>
              <a:rPr lang="en-US" sz="2400" dirty="0">
                <a:latin typeface="Palatino Linotype"/>
              </a:rPr>
              <a:t>Applicants are advised to thoroughly read the NGO for a complete understanding of the grant.</a:t>
            </a:r>
          </a:p>
          <a:p>
            <a:r>
              <a:rPr lang="en-US" sz="2400" dirty="0">
                <a:latin typeface="Palatino Linotype"/>
              </a:rPr>
              <a:t>The slides from this presentation will be posted by April 24, 2023 on the </a:t>
            </a:r>
            <a:r>
              <a:rPr lang="en-US" sz="2400" dirty="0">
                <a:latin typeface="Palatino Linotype"/>
                <a:hlinkClick r:id="rId3"/>
              </a:rPr>
              <a:t>NGO webpage</a:t>
            </a:r>
            <a:r>
              <a:rPr lang="en-US" sz="2400" dirty="0">
                <a:latin typeface="Palatino Linotype"/>
              </a:rPr>
              <a:t> (https://www.nj.gov/education/grants/opportunities/2023/23-WB02-G02.shtml).</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075859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Reminder: Questions and Answers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0" y="1147069"/>
            <a:ext cx="12020549" cy="4803775"/>
          </a:xfrm>
        </p:spPr>
        <p:txBody>
          <a:bodyPr vert="horz" lIns="91440" tIns="45720" rIns="822960" bIns="45720" rtlCol="0" anchor="t">
            <a:noAutofit/>
          </a:bodyPr>
          <a:lstStyle/>
          <a:p>
            <a:pPr>
              <a:lnSpc>
                <a:spcPct val="88000"/>
              </a:lnSpc>
            </a:pPr>
            <a:r>
              <a:rPr lang="en-US" sz="2400" dirty="0">
                <a:latin typeface="Palatino Linotype"/>
              </a:rPr>
              <a:t>All questions must be submitted electronically to one of the email addresses below. There will be no Q&amp;A period at the end of this presentation.</a:t>
            </a:r>
          </a:p>
          <a:p>
            <a:pPr>
              <a:lnSpc>
                <a:spcPct val="88000"/>
              </a:lnSpc>
            </a:pPr>
            <a:r>
              <a:rPr lang="en-US" sz="2400" dirty="0">
                <a:latin typeface="Palatino Linotype"/>
              </a:rPr>
              <a:t>Please direct questions regarding the EWEG online application system to </a:t>
            </a:r>
            <a:r>
              <a:rPr lang="en-US" sz="2400" dirty="0">
                <a:latin typeface="Palatino Linotype"/>
                <a:hlinkClick r:id="rId3"/>
              </a:rPr>
              <a:t>eweghelp@doe.nj.gov</a:t>
            </a:r>
            <a:r>
              <a:rPr lang="en-US" sz="2400" dirty="0">
                <a:latin typeface="Palatino Linotype"/>
              </a:rPr>
              <a:t>.</a:t>
            </a:r>
          </a:p>
          <a:p>
            <a:pPr>
              <a:lnSpc>
                <a:spcPct val="88000"/>
              </a:lnSpc>
            </a:pPr>
            <a:r>
              <a:rPr lang="en-US" sz="2400" dirty="0">
                <a:latin typeface="Palatino Linotype"/>
              </a:rPr>
              <a:t>Please direct programmatic questions to </a:t>
            </a:r>
            <a:r>
              <a:rPr lang="en-US" sz="2400" dirty="0">
                <a:latin typeface="Palatino Linotype"/>
                <a:hlinkClick r:id="rId4"/>
              </a:rPr>
              <a:t>innovation@doe.nj.gov</a:t>
            </a:r>
            <a:r>
              <a:rPr lang="en-US" sz="2400" dirty="0">
                <a:latin typeface="Palatino Linotype"/>
              </a:rPr>
              <a:t>.</a:t>
            </a:r>
          </a:p>
          <a:p>
            <a:pPr>
              <a:lnSpc>
                <a:spcPct val="88000"/>
              </a:lnSpc>
            </a:pPr>
            <a:r>
              <a:rPr lang="en-US" sz="2400" dirty="0">
                <a:latin typeface="Palatino Linotype"/>
              </a:rPr>
              <a:t>Answers to programmatic questions received by April 24, 2023 at </a:t>
            </a:r>
            <a:r>
              <a:rPr lang="en-US" sz="2400" dirty="0">
                <a:latin typeface="Palatino Linotype"/>
                <a:hlinkClick r:id="rId4"/>
              </a:rPr>
              <a:t>innovation@doe.nj.gov</a:t>
            </a:r>
            <a:r>
              <a:rPr lang="en-US" sz="2400" dirty="0">
                <a:latin typeface="Palatino Linotype"/>
              </a:rPr>
              <a:t> will be posted on the </a:t>
            </a:r>
            <a:r>
              <a:rPr lang="en-US" sz="2400" dirty="0">
                <a:latin typeface="Palatino Linotype"/>
                <a:hlinkClick r:id="rId5"/>
              </a:rPr>
              <a:t>NGO webpage </a:t>
            </a:r>
            <a:r>
              <a:rPr lang="en-US" sz="2400" dirty="0">
                <a:latin typeface="Palatino Linotype"/>
              </a:rPr>
              <a:t>(https://www.nj.gov/education/grants/opportunities/2023/23-WB02-G02.shtml) by April 25, 2023.</a:t>
            </a:r>
          </a:p>
          <a:p>
            <a:pPr>
              <a:lnSpc>
                <a:spcPct val="88000"/>
              </a:lnSpc>
            </a:pPr>
            <a:r>
              <a:rPr lang="en-US" sz="2400" dirty="0">
                <a:latin typeface="Palatino Linotype"/>
              </a:rPr>
              <a:t>Only general questions related to the NGO can be answered, not project-specific questions.</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968839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4F85022-EDFF-4EDD-B667-A88593A32022}"/>
              </a:ext>
            </a:extLst>
          </p:cNvPr>
          <p:cNvSpPr>
            <a:spLocks noGrp="1"/>
          </p:cNvSpPr>
          <p:nvPr>
            <p:ph type="title"/>
          </p:nvPr>
        </p:nvSpPr>
        <p:spPr/>
        <p:txBody>
          <a:bodyPr/>
          <a:lstStyle/>
          <a:p>
            <a:r>
              <a:rPr lang="en-US" sz="4000" dirty="0"/>
              <a:t>Thank You!</a:t>
            </a:r>
          </a:p>
        </p:txBody>
      </p:sp>
      <p:sp>
        <p:nvSpPr>
          <p:cNvPr id="11" name="Website">
            <a:extLst>
              <a:ext uri="{FF2B5EF4-FFF2-40B4-BE49-F238E27FC236}">
                <a16:creationId xmlns:a16="http://schemas.microsoft.com/office/drawing/2014/main" id="{4E6DD0DE-325E-47CB-9D78-EE0FDE0A111F}"/>
              </a:ext>
            </a:extLst>
          </p:cNvPr>
          <p:cNvSpPr>
            <a:spLocks noGrp="1"/>
          </p:cNvSpPr>
          <p:nvPr>
            <p:ph idx="1"/>
          </p:nvPr>
        </p:nvSpPr>
        <p:spPr>
          <a:xfrm>
            <a:off x="0" y="1822917"/>
            <a:ext cx="12192000" cy="747579"/>
          </a:xfrm>
        </p:spPr>
        <p:txBody>
          <a:bodyPr>
            <a:normAutofit/>
          </a:bodyPr>
          <a:lstStyle/>
          <a:p>
            <a:r>
              <a:rPr lang="en-US" dirty="0"/>
              <a:t>Office of Innovation: </a:t>
            </a:r>
            <a:r>
              <a:rPr lang="en-US" dirty="0">
                <a:solidFill>
                  <a:srgbClr val="0000FF"/>
                </a:solidFill>
                <a:hlinkClick r:id="rId3"/>
              </a:rPr>
              <a:t>https://www.nj.gov/education/innovation/</a:t>
            </a:r>
            <a:r>
              <a:rPr lang="en-US" dirty="0">
                <a:solidFill>
                  <a:srgbClr val="0000FF"/>
                </a:solidFill>
              </a:rPr>
              <a:t> </a:t>
            </a:r>
          </a:p>
        </p:txBody>
      </p:sp>
      <p:sp>
        <p:nvSpPr>
          <p:cNvPr id="20" name="contact info">
            <a:extLst>
              <a:ext uri="{FF2B5EF4-FFF2-40B4-BE49-F238E27FC236}">
                <a16:creationId xmlns:a16="http://schemas.microsoft.com/office/drawing/2014/main" id="{ACF9ECBB-DEA9-4ED4-A2DA-7517CD788761}"/>
              </a:ext>
            </a:extLst>
          </p:cNvPr>
          <p:cNvSpPr>
            <a:spLocks noGrp="1"/>
          </p:cNvSpPr>
          <p:nvPr>
            <p:ph idx="13"/>
          </p:nvPr>
        </p:nvSpPr>
        <p:spPr>
          <a:xfrm>
            <a:off x="-1" y="2470874"/>
            <a:ext cx="12191999" cy="1493491"/>
          </a:xfrm>
        </p:spPr>
        <p:txBody>
          <a:bodyPr/>
          <a:lstStyle/>
          <a:p>
            <a:r>
              <a:rPr lang="en-US" dirty="0"/>
              <a:t>Program Office Email: </a:t>
            </a:r>
            <a:r>
              <a:rPr lang="en-US" dirty="0">
                <a:hlinkClick r:id="rId4"/>
              </a:rPr>
              <a:t>innovation@doe.nj.gov</a:t>
            </a:r>
            <a:endParaRPr lang="en-US" dirty="0"/>
          </a:p>
          <a:p>
            <a:r>
              <a:rPr lang="en-US" dirty="0"/>
              <a:t>EWEG Help Desk: </a:t>
            </a:r>
            <a:r>
              <a:rPr lang="en-US" dirty="0">
                <a:hlinkClick r:id="rId5"/>
              </a:rPr>
              <a:t>eweghelp@doe.nj.gov</a:t>
            </a:r>
            <a:endParaRPr lang="en-US" dirty="0"/>
          </a:p>
        </p:txBody>
      </p:sp>
      <p:sp>
        <p:nvSpPr>
          <p:cNvPr id="13" name="follow us">
            <a:extLst>
              <a:ext uri="{FF2B5EF4-FFF2-40B4-BE49-F238E27FC236}">
                <a16:creationId xmlns:a16="http://schemas.microsoft.com/office/drawing/2014/main" id="{77A7B8E1-EB02-481A-BD3A-59EA2A8BC5B0}"/>
              </a:ext>
            </a:extLst>
          </p:cNvPr>
          <p:cNvSpPr>
            <a:spLocks noGrp="1"/>
          </p:cNvSpPr>
          <p:nvPr>
            <p:ph idx="14"/>
          </p:nvPr>
        </p:nvSpPr>
        <p:spPr/>
        <p:txBody>
          <a:bodyPr lIns="0" rIns="0"/>
          <a:lstStyle/>
          <a:p>
            <a:pPr>
              <a:spcBef>
                <a:spcPts val="0"/>
              </a:spcBef>
              <a:spcAft>
                <a:spcPts val="0"/>
              </a:spcAft>
            </a:pPr>
            <a:r>
              <a:rPr lang="en-US" dirty="0"/>
              <a:t>Follow Us!</a:t>
            </a:r>
          </a:p>
        </p:txBody>
      </p:sp>
      <p:sp>
        <p:nvSpPr>
          <p:cNvPr id="14" name="Facebook">
            <a:extLst>
              <a:ext uri="{FF2B5EF4-FFF2-40B4-BE49-F238E27FC236}">
                <a16:creationId xmlns:a16="http://schemas.microsoft.com/office/drawing/2014/main" id="{0CBEF407-C3B6-4B85-8243-D0BA28E5B79E}"/>
              </a:ext>
            </a:extLst>
          </p:cNvPr>
          <p:cNvSpPr>
            <a:spLocks noGrp="1"/>
          </p:cNvSpPr>
          <p:nvPr>
            <p:ph type="body" sz="quarter" idx="15"/>
          </p:nvPr>
        </p:nvSpPr>
        <p:spPr/>
        <p:txBody>
          <a:bodyPr/>
          <a:lstStyle/>
          <a:p>
            <a:r>
              <a:rPr lang="en-US" dirty="0">
                <a:solidFill>
                  <a:srgbClr val="0000FF"/>
                </a:solidFill>
                <a:hlinkClick r:id="rId6">
                  <a:extLst>
                    <a:ext uri="{A12FA001-AC4F-418D-AE19-62706E023703}">
                      <ahyp:hlinkClr xmlns:ahyp="http://schemas.microsoft.com/office/drawing/2018/hyperlinkcolor" val="tx"/>
                    </a:ext>
                  </a:extLst>
                </a:hlinkClick>
              </a:rPr>
              <a:t>Facebook: </a:t>
            </a:r>
            <a:br>
              <a:rPr lang="en-US" dirty="0">
                <a:solidFill>
                  <a:srgbClr val="0000FF"/>
                </a:solidFill>
                <a:hlinkClick r:id="rId6">
                  <a:extLst>
                    <a:ext uri="{A12FA001-AC4F-418D-AE19-62706E023703}">
                      <ahyp:hlinkClr xmlns:ahyp="http://schemas.microsoft.com/office/drawing/2018/hyperlinkcolor" val="tx"/>
                    </a:ext>
                  </a:extLst>
                </a:hlinkClick>
              </a:rPr>
            </a:br>
            <a:r>
              <a:rPr lang="en-US" dirty="0">
                <a:solidFill>
                  <a:srgbClr val="0000FF"/>
                </a:solidFill>
                <a:hlinkClick r:id="rId6">
                  <a:extLst>
                    <a:ext uri="{A12FA001-AC4F-418D-AE19-62706E023703}">
                      <ahyp:hlinkClr xmlns:ahyp="http://schemas.microsoft.com/office/drawing/2018/hyperlinkcolor" val="tx"/>
                    </a:ext>
                  </a:extLst>
                </a:hlinkClick>
              </a:rPr>
              <a:t>@njdeptofed</a:t>
            </a:r>
            <a:endParaRPr lang="en-US" dirty="0">
              <a:solidFill>
                <a:srgbClr val="0000FF"/>
              </a:solidFill>
            </a:endParaRPr>
          </a:p>
        </p:txBody>
      </p:sp>
      <p:sp>
        <p:nvSpPr>
          <p:cNvPr id="15" name="Twitter">
            <a:extLst>
              <a:ext uri="{FF2B5EF4-FFF2-40B4-BE49-F238E27FC236}">
                <a16:creationId xmlns:a16="http://schemas.microsoft.com/office/drawing/2014/main" id="{1A8F26DE-B75D-4EBE-A8B0-CF0F3A1FBE08}"/>
              </a:ext>
            </a:extLst>
          </p:cNvPr>
          <p:cNvSpPr>
            <a:spLocks noGrp="1"/>
          </p:cNvSpPr>
          <p:nvPr>
            <p:ph type="body" sz="quarter" idx="16"/>
          </p:nvPr>
        </p:nvSpPr>
        <p:spPr/>
        <p:txBody>
          <a:bodyPr/>
          <a:lstStyle/>
          <a:p>
            <a:pPr marL="0" indent="0">
              <a:buNone/>
            </a:pPr>
            <a:r>
              <a:rPr lang="en-US" dirty="0">
                <a:solidFill>
                  <a:srgbClr val="0000FF"/>
                </a:solidFill>
                <a:hlinkClick r:id="rId7">
                  <a:extLst>
                    <a:ext uri="{A12FA001-AC4F-418D-AE19-62706E023703}">
                      <ahyp:hlinkClr xmlns:ahyp="http://schemas.microsoft.com/office/drawing/2018/hyperlinkcolor" val="tx"/>
                    </a:ext>
                  </a:extLst>
                </a:hlinkClick>
              </a:rPr>
              <a:t>Twitter: @NewJerseyDOE</a:t>
            </a:r>
            <a:endParaRPr lang="en-US" dirty="0">
              <a:solidFill>
                <a:srgbClr val="0000FF"/>
              </a:solidFill>
            </a:endParaRPr>
          </a:p>
        </p:txBody>
      </p:sp>
      <p:sp>
        <p:nvSpPr>
          <p:cNvPr id="16" name="Instagram">
            <a:extLst>
              <a:ext uri="{FF2B5EF4-FFF2-40B4-BE49-F238E27FC236}">
                <a16:creationId xmlns:a16="http://schemas.microsoft.com/office/drawing/2014/main" id="{58F04EFC-1539-4C41-9563-96A4CBC2B19F}"/>
              </a:ext>
            </a:extLst>
          </p:cNvPr>
          <p:cNvSpPr>
            <a:spLocks noGrp="1"/>
          </p:cNvSpPr>
          <p:nvPr>
            <p:ph type="body" sz="quarter" idx="17"/>
          </p:nvPr>
        </p:nvSpPr>
        <p:spPr/>
        <p:txBody>
          <a:bodyPr/>
          <a:lstStyle/>
          <a:p>
            <a:r>
              <a:rPr lang="en-US" dirty="0">
                <a:solidFill>
                  <a:srgbClr val="0000FF"/>
                </a:solidFill>
                <a:hlinkClick r:id="rId8">
                  <a:extLst>
                    <a:ext uri="{A12FA001-AC4F-418D-AE19-62706E023703}">
                      <ahyp:hlinkClr xmlns:ahyp="http://schemas.microsoft.com/office/drawing/2018/hyperlinkcolor" val="tx"/>
                    </a:ext>
                  </a:extLst>
                </a:hlinkClick>
              </a:rPr>
              <a:t>Instagram: </a:t>
            </a:r>
            <a:br>
              <a:rPr lang="en-US" dirty="0">
                <a:solidFill>
                  <a:srgbClr val="0000FF"/>
                </a:solidFill>
                <a:hlinkClick r:id="rId8">
                  <a:extLst>
                    <a:ext uri="{A12FA001-AC4F-418D-AE19-62706E023703}">
                      <ahyp:hlinkClr xmlns:ahyp="http://schemas.microsoft.com/office/drawing/2018/hyperlinkcolor" val="tx"/>
                    </a:ext>
                  </a:extLst>
                </a:hlinkClick>
              </a:rPr>
            </a:br>
            <a:r>
              <a:rPr lang="en-US" dirty="0">
                <a:solidFill>
                  <a:srgbClr val="0000FF"/>
                </a:solidFill>
                <a:hlinkClick r:id="rId8">
                  <a:extLst>
                    <a:ext uri="{A12FA001-AC4F-418D-AE19-62706E023703}">
                      <ahyp:hlinkClr xmlns:ahyp="http://schemas.microsoft.com/office/drawing/2018/hyperlinkcolor" val="tx"/>
                    </a:ext>
                  </a:extLst>
                </a:hlinkClick>
              </a:rPr>
              <a:t>@NewJerseyDoe</a:t>
            </a:r>
            <a:endParaRPr lang="en-US" dirty="0">
              <a:solidFill>
                <a:srgbClr val="0000FF"/>
              </a:solidFill>
            </a:endParaRPr>
          </a:p>
        </p:txBody>
      </p:sp>
      <p:sp>
        <p:nvSpPr>
          <p:cNvPr id="2" name="Slide Number Placeholder 1">
            <a:extLst>
              <a:ext uri="{FF2B5EF4-FFF2-40B4-BE49-F238E27FC236}">
                <a16:creationId xmlns:a16="http://schemas.microsoft.com/office/drawing/2014/main" id="{0C726423-45AA-4205-B15A-BC45069AF06A}"/>
              </a:ext>
            </a:extLst>
          </p:cNvPr>
          <p:cNvSpPr>
            <a:spLocks noGrp="1"/>
          </p:cNvSpPr>
          <p:nvPr>
            <p:ph type="sldNum" sz="quarter" idx="12"/>
          </p:nvPr>
        </p:nvSpPr>
        <p:spPr/>
        <p:txBody>
          <a:bodyPr/>
          <a:lstStyle/>
          <a:p>
            <a:fld id="{A3D1C70C-36A2-44FC-A083-98959550CFF4}" type="slidenum">
              <a:rPr lang="en-US" smtClean="0"/>
              <a:t>24</a:t>
            </a:fld>
            <a:endParaRPr lang="en-US" dirty="0"/>
          </a:p>
        </p:txBody>
      </p:sp>
    </p:spTree>
    <p:extLst>
      <p:ext uri="{BB962C8B-B14F-4D97-AF65-F5344CB8AC3E}">
        <p14:creationId xmlns:p14="http://schemas.microsoft.com/office/powerpoint/2010/main" val="1153922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Questions and Answers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147069"/>
            <a:ext cx="11758780" cy="5017064"/>
          </a:xfrm>
        </p:spPr>
        <p:txBody>
          <a:bodyPr vert="horz" lIns="91440" tIns="45720" rIns="822960" bIns="45720" rtlCol="0" anchor="t">
            <a:noAutofit/>
          </a:bodyPr>
          <a:lstStyle/>
          <a:p>
            <a:pPr>
              <a:lnSpc>
                <a:spcPct val="88000"/>
              </a:lnSpc>
            </a:pPr>
            <a:r>
              <a:rPr lang="en-US" sz="2400" dirty="0">
                <a:latin typeface="Palatino Linotype"/>
              </a:rPr>
              <a:t>All questions must be submitted electronically to one of the email addresses below. No questions will be answered live during this session.</a:t>
            </a:r>
          </a:p>
          <a:p>
            <a:pPr>
              <a:lnSpc>
                <a:spcPct val="88000"/>
              </a:lnSpc>
            </a:pPr>
            <a:r>
              <a:rPr lang="en-US" sz="2400" dirty="0">
                <a:latin typeface="Palatino Linotype"/>
              </a:rPr>
              <a:t>Please direct questions regarding the Electronic Web Enabled Grant (EWEG) online application system to </a:t>
            </a:r>
            <a:r>
              <a:rPr lang="en-US" sz="2400" dirty="0">
                <a:latin typeface="Palatino Linotype"/>
                <a:hlinkClick r:id="rId3"/>
              </a:rPr>
              <a:t>eweghelp@doe.nj.gov</a:t>
            </a:r>
            <a:r>
              <a:rPr lang="en-US" sz="2400" dirty="0">
                <a:latin typeface="Palatino Linotype"/>
              </a:rPr>
              <a:t>.</a:t>
            </a:r>
          </a:p>
          <a:p>
            <a:pPr>
              <a:lnSpc>
                <a:spcPct val="88000"/>
              </a:lnSpc>
            </a:pPr>
            <a:r>
              <a:rPr lang="en-US" sz="2400" dirty="0">
                <a:latin typeface="Palatino Linotype"/>
              </a:rPr>
              <a:t>Please direct programmatic questions to </a:t>
            </a:r>
            <a:r>
              <a:rPr lang="en-US" sz="2400" dirty="0">
                <a:latin typeface="Palatino Linotype"/>
                <a:hlinkClick r:id="rId4"/>
              </a:rPr>
              <a:t>innovation@doe.nj.gov</a:t>
            </a:r>
            <a:r>
              <a:rPr lang="en-US" sz="2400" dirty="0">
                <a:latin typeface="Palatino Linotype"/>
              </a:rPr>
              <a:t>.</a:t>
            </a:r>
          </a:p>
          <a:p>
            <a:pPr>
              <a:lnSpc>
                <a:spcPct val="88000"/>
              </a:lnSpc>
            </a:pPr>
            <a:r>
              <a:rPr lang="en-US" sz="2400" dirty="0">
                <a:latin typeface="Palatino Linotype"/>
              </a:rPr>
              <a:t>Answers to programmatic questions received by April 24, 2023 at </a:t>
            </a:r>
            <a:r>
              <a:rPr lang="en-US" sz="2400" dirty="0">
                <a:latin typeface="Palatino Linotype"/>
                <a:hlinkClick r:id="rId4"/>
              </a:rPr>
              <a:t>innovation@doe.nj.gov</a:t>
            </a:r>
            <a:r>
              <a:rPr lang="en-US" sz="2400" dirty="0">
                <a:latin typeface="Palatino Linotype"/>
              </a:rPr>
              <a:t> will be posted on the </a:t>
            </a:r>
            <a:r>
              <a:rPr lang="en-US" sz="2400" dirty="0">
                <a:latin typeface="Palatino Linotype"/>
                <a:hlinkClick r:id="rId5"/>
              </a:rPr>
              <a:t>NGO webpage </a:t>
            </a:r>
            <a:r>
              <a:rPr lang="en-US" sz="2400" dirty="0">
                <a:latin typeface="Palatino Linotype"/>
              </a:rPr>
              <a:t>(https://www.nj.gov/education/grants/opportunities/2023/23-WB02-G02.shtml) by April 25, 2023.</a:t>
            </a:r>
          </a:p>
          <a:p>
            <a:pPr>
              <a:lnSpc>
                <a:spcPct val="88000"/>
              </a:lnSpc>
            </a:pPr>
            <a:r>
              <a:rPr lang="en-US" sz="2400" dirty="0">
                <a:latin typeface="Palatino Linotype"/>
              </a:rPr>
              <a:t>Only general questions related to the NGO can be answered, not project-specific questions.</a:t>
            </a:r>
            <a:endParaRPr lang="en-US" sz="24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1444267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Background (1 of 2)</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222375"/>
            <a:ext cx="11849100" cy="4672815"/>
          </a:xfrm>
        </p:spPr>
        <p:txBody>
          <a:bodyPr vert="horz" lIns="91440" tIns="45720" rIns="822960" bIns="45720" rtlCol="0" anchor="t">
            <a:normAutofit/>
          </a:bodyPr>
          <a:lstStyle/>
          <a:p>
            <a:r>
              <a:rPr lang="en-US" sz="2400" dirty="0"/>
              <a:t>On June 3, 2020, the State Board of Education adopted the 2020 New Jersey Student Learning Standards (NJSLS) for Climate Change Education.</a:t>
            </a:r>
          </a:p>
          <a:p>
            <a:r>
              <a:rPr lang="en-US" sz="2400" dirty="0"/>
              <a:t>With the adoption of these standards, New Jersey became the first state in the nation to include climate change standards across content areas.</a:t>
            </a:r>
          </a:p>
          <a:p>
            <a:r>
              <a:rPr lang="en-US" sz="2400" dirty="0"/>
              <a:t>The Climate Change Education standards are designed to prepare students to understand how and why climate change happens, the impact it has on our local and global communities, and to act in informed and sustainable ways.</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758072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Background (2 of 2)</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297681"/>
            <a:ext cx="11849100" cy="4803775"/>
          </a:xfrm>
        </p:spPr>
        <p:txBody>
          <a:bodyPr vert="horz" lIns="91440" tIns="45720" rIns="822960" bIns="45720" rtlCol="0" anchor="t">
            <a:normAutofit/>
          </a:bodyPr>
          <a:lstStyle/>
          <a:p>
            <a:pPr>
              <a:lnSpc>
                <a:spcPct val="88000"/>
              </a:lnSpc>
            </a:pPr>
            <a:r>
              <a:rPr lang="en-US" sz="2400" dirty="0"/>
              <a:t>Local Education Agencies are required to adopt curricula based on the 2020 NJSLS by the 2022-2023 school year.</a:t>
            </a:r>
          </a:p>
          <a:p>
            <a:pPr>
              <a:lnSpc>
                <a:spcPct val="88000"/>
              </a:lnSpc>
            </a:pPr>
            <a:r>
              <a:rPr lang="en-US" sz="2400" dirty="0"/>
              <a:t>In the FY2023 state budget, Governor Murphy allocated $4.5 million to support schools with the implementation of the new climate change education standards.</a:t>
            </a:r>
          </a:p>
          <a:p>
            <a:pPr>
              <a:lnSpc>
                <a:spcPct val="88000"/>
              </a:lnSpc>
            </a:pPr>
            <a:r>
              <a:rPr lang="en-US" sz="2400" dirty="0"/>
              <a:t>The New Jersey Department of Education (NJDOE) is administering the Climate Awareness Education: Implementing the New Jersey Student Learning Standards for Climate Change Continuation grant opportunity in fulfillment of that $4.5 million appropriation.</a:t>
            </a:r>
          </a:p>
          <a:p>
            <a:pPr>
              <a:lnSpc>
                <a:spcPct val="88000"/>
              </a:lnSpc>
            </a:pPr>
            <a:r>
              <a:rPr lang="en-US" sz="2400" dirty="0"/>
              <a:t>The application for this grant opportunity can be found in the EWEG online application system under the title of “Reissue School Climate Change Pilot”.</a:t>
            </a:r>
            <a:endParaRPr lang="en-US" sz="20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757967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Goal of the NGO</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a:xfrm>
            <a:off x="171451" y="1222375"/>
            <a:ext cx="11849100" cy="4803775"/>
          </a:xfrm>
        </p:spPr>
        <p:txBody>
          <a:bodyPr vert="horz" lIns="91440" tIns="45720" rIns="822960" bIns="45720" rtlCol="0" anchor="t">
            <a:noAutofit/>
          </a:bodyPr>
          <a:lstStyle/>
          <a:p>
            <a:r>
              <a:rPr lang="en-US" sz="2400" dirty="0">
                <a:latin typeface="Palatino Linotype"/>
              </a:rPr>
              <a:t>The goal is to fund locally focused climate awareness initiatives that:</a:t>
            </a:r>
          </a:p>
          <a:p>
            <a:pPr lvl="1"/>
            <a:r>
              <a:rPr lang="en-US" sz="2200" dirty="0">
                <a:latin typeface="Palatino Linotype"/>
              </a:rPr>
              <a:t>Design, demonstrate, and/or deploy climate awareness education curricula, activities, practices, or strategies based on the NJSLS; and,</a:t>
            </a:r>
          </a:p>
          <a:p>
            <a:pPr lvl="1"/>
            <a:r>
              <a:rPr lang="en-US" sz="2200" dirty="0">
                <a:latin typeface="Palatino Linotype"/>
              </a:rPr>
              <a:t>Connect the local, regional, and global implications of climate change with the lives of students.</a:t>
            </a:r>
          </a:p>
          <a:p>
            <a:r>
              <a:rPr lang="en-US" sz="2400" dirty="0">
                <a:latin typeface="Palatino Linotype"/>
              </a:rPr>
              <a:t>This grant opportunity is intended to signify a partnership between the NJDOE and New Jersey school districts to inspire innovation in implementing the NJSLS for Climate Change Education.</a:t>
            </a:r>
            <a:endParaRPr lang="en-US" sz="24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89714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Target Audience</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latin typeface="Palatino Linotype"/>
              </a:rPr>
              <a:t>This grant opportunity is open to operating New Jersey public school districts who did not submit a completed application for the original Climate Awareness Education NGO by the March 17, 2023, 4:00 P.M. deadline.</a:t>
            </a:r>
          </a:p>
          <a:p>
            <a:r>
              <a:rPr lang="en-US" sz="2400" dirty="0">
                <a:latin typeface="Palatino Linotype"/>
              </a:rPr>
              <a:t>To be eligible for the grant funds, districts must complete and submit a short application in the EWEG online application system.</a:t>
            </a:r>
          </a:p>
          <a:p>
            <a:r>
              <a:rPr lang="en-US" sz="2400" dirty="0">
                <a:latin typeface="Palatino Linotype"/>
              </a:rPr>
              <a:t>If a district does not wish to receive these funds, they should opt out of receipt of the funds within the EWEG online application system.</a:t>
            </a:r>
          </a:p>
          <a:p>
            <a:r>
              <a:rPr lang="en-US" sz="2400" dirty="0">
                <a:latin typeface="Palatino Linotype"/>
              </a:rPr>
              <a:t>Districts will forfeit funds if they do not submit a completed application by 4:00 P.M. on Friday, April 28, 2023.</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37105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Funding</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a:bodyPr>
          <a:lstStyle/>
          <a:p>
            <a:r>
              <a:rPr lang="en-US" sz="2400" dirty="0"/>
              <a:t>Per the FY2023 state budget language associated with this grant opportunity, School Development Authority (SDA) districts are to receive prioritization for funds.</a:t>
            </a:r>
          </a:p>
          <a:p>
            <a:r>
              <a:rPr lang="en-US" sz="2400" dirty="0"/>
              <a:t>In order to meet this requirement, SDA districts who successfully apply will receive a 15% premium on the award amount for non-SDA districts.</a:t>
            </a:r>
          </a:p>
          <a:p>
            <a:r>
              <a:rPr lang="en-US" sz="2400" dirty="0"/>
              <a:t>The anticipated award amount for non-SDA districts is approximately $6,500, and the anticipated award amount for SDA districts is approximately $7,500.</a:t>
            </a:r>
          </a:p>
          <a:p>
            <a:r>
              <a:rPr lang="en-US" sz="2400" dirty="0"/>
              <a:t>Final awards are subject to the availability of state funds.</a:t>
            </a:r>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24709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762B3D-34B4-40FE-B1EA-0212C3DE8EB8}"/>
              </a:ext>
            </a:extLst>
          </p:cNvPr>
          <p:cNvSpPr>
            <a:spLocks noGrp="1"/>
          </p:cNvSpPr>
          <p:nvPr>
            <p:ph type="title"/>
          </p:nvPr>
        </p:nvSpPr>
        <p:spPr/>
        <p:txBody>
          <a:bodyPr/>
          <a:lstStyle/>
          <a:p>
            <a:r>
              <a:rPr lang="en-US" sz="4000" dirty="0"/>
              <a:t>Eligible Activities</a:t>
            </a:r>
          </a:p>
        </p:txBody>
      </p:sp>
      <p:sp>
        <p:nvSpPr>
          <p:cNvPr id="7" name="Text Placeholder 6">
            <a:extLst>
              <a:ext uri="{FF2B5EF4-FFF2-40B4-BE49-F238E27FC236}">
                <a16:creationId xmlns:a16="http://schemas.microsoft.com/office/drawing/2014/main" id="{3CE2A0DD-7450-45DB-8B1B-4F74B52478B9}"/>
              </a:ext>
            </a:extLst>
          </p:cNvPr>
          <p:cNvSpPr>
            <a:spLocks noGrp="1"/>
          </p:cNvSpPr>
          <p:nvPr>
            <p:ph type="body" sz="quarter" idx="11"/>
          </p:nvPr>
        </p:nvSpPr>
        <p:spPr/>
        <p:txBody>
          <a:bodyPr vert="horz" lIns="91440" tIns="45720" rIns="822960" bIns="45720" rtlCol="0" anchor="t">
            <a:normAutofit fontScale="70000" lnSpcReduction="20000"/>
          </a:bodyPr>
          <a:lstStyle/>
          <a:p>
            <a:r>
              <a:rPr lang="en-US" sz="3100" dirty="0">
                <a:latin typeface="Palatino Linotype"/>
              </a:rPr>
              <a:t>To be eligible for these grant funds, districts must indicate that their intended use of the funds aligns with the eligible activities outlined in the NGO.</a:t>
            </a:r>
          </a:p>
          <a:p>
            <a:r>
              <a:rPr lang="en-US" sz="3100" dirty="0">
                <a:latin typeface="Palatino Linotype"/>
              </a:rPr>
              <a:t>Per the FY2023 state budget language, eligible activities must be aligned to the NJSLS for Climate Change Education and are limited to the following four categories:</a:t>
            </a:r>
          </a:p>
          <a:p>
            <a:pPr marL="971550" lvl="1" indent="-514350">
              <a:buFont typeface="+mj-lt"/>
              <a:buAutoNum type="arabicPeriod"/>
            </a:pPr>
            <a:r>
              <a:rPr lang="en-US" sz="2900" dirty="0">
                <a:latin typeface="Palatino Linotype"/>
              </a:rPr>
              <a:t>Technical assistance</a:t>
            </a:r>
          </a:p>
          <a:p>
            <a:pPr marL="971550" lvl="1" indent="-514350">
              <a:buFont typeface="+mj-lt"/>
              <a:buAutoNum type="arabicPeriod"/>
            </a:pPr>
            <a:r>
              <a:rPr lang="en-US" sz="2900" dirty="0">
                <a:latin typeface="Palatino Linotype"/>
              </a:rPr>
              <a:t>Professional development</a:t>
            </a:r>
          </a:p>
          <a:p>
            <a:pPr marL="971550" lvl="1" indent="-514350">
              <a:buFont typeface="+mj-lt"/>
              <a:buAutoNum type="arabicPeriod"/>
            </a:pPr>
            <a:r>
              <a:rPr lang="en-US" sz="2900" dirty="0">
                <a:latin typeface="Palatino Linotype"/>
              </a:rPr>
              <a:t>Instructional materials</a:t>
            </a:r>
          </a:p>
          <a:p>
            <a:pPr marL="971550" lvl="1" indent="-514350">
              <a:buFont typeface="+mj-lt"/>
              <a:buAutoNum type="arabicPeriod"/>
            </a:pPr>
            <a:r>
              <a:rPr lang="en-US" sz="2900" dirty="0">
                <a:latin typeface="Palatino Linotype"/>
              </a:rPr>
              <a:t>Evaluation strategies</a:t>
            </a:r>
          </a:p>
          <a:p>
            <a:r>
              <a:rPr lang="en-US" sz="3100" dirty="0">
                <a:latin typeface="Palatino Linotype"/>
              </a:rPr>
              <a:t>Districts will specify their intended use of the funds among those four pre-defined options in the EWEG system.</a:t>
            </a:r>
            <a:endParaRPr lang="en-US" sz="3100" dirty="0"/>
          </a:p>
        </p:txBody>
      </p:sp>
      <p:sp>
        <p:nvSpPr>
          <p:cNvPr id="5" name="Slide Number Placeholder 4">
            <a:extLst>
              <a:ext uri="{FF2B5EF4-FFF2-40B4-BE49-F238E27FC236}">
                <a16:creationId xmlns:a16="http://schemas.microsoft.com/office/drawing/2014/main" id="{601C56B4-2EC9-44AD-9587-081167E38E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144384000"/>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54CFC8EA-E008-44E1-8673-8AAADB6EDDC7}"/>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BAD783E9-B5E0-4BB5-B18C-531425630476}"/>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8584AAFA-913A-46C4-82D9-8779EB51097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1765d9d9-734f-4e40-bf37-76520b71712c">
      <Terms xmlns="http://schemas.microsoft.com/office/infopath/2007/PartnerControls"/>
    </lcf76f155ced4ddcb4097134ff3c332f>
    <_ip_UnifiedCompliancePolicyProperties xmlns="http://schemas.microsoft.com/sharepoint/v3" xsi:nil="true"/>
    <TaxCatchAll xmlns="2f57b3d6-2a08-4fee-adfc-63f10347233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3527733B12F634B9735AAA5FFBBE821" ma:contentTypeVersion="18" ma:contentTypeDescription="Create a new document." ma:contentTypeScope="" ma:versionID="213225a976bf34642ab77233bc467288">
  <xsd:schema xmlns:xsd="http://www.w3.org/2001/XMLSchema" xmlns:xs="http://www.w3.org/2001/XMLSchema" xmlns:p="http://schemas.microsoft.com/office/2006/metadata/properties" xmlns:ns1="http://schemas.microsoft.com/sharepoint/v3" xmlns:ns2="1765d9d9-734f-4e40-bf37-76520b71712c" xmlns:ns3="2f57b3d6-2a08-4fee-adfc-63f103472337" targetNamespace="http://schemas.microsoft.com/office/2006/metadata/properties" ma:root="true" ma:fieldsID="f44196db7ecf3327733336832e1cb250" ns1:_="" ns2:_="" ns3:_="">
    <xsd:import namespace="http://schemas.microsoft.com/sharepoint/v3"/>
    <xsd:import namespace="1765d9d9-734f-4e40-bf37-76520b71712c"/>
    <xsd:import namespace="2f57b3d6-2a08-4fee-adfc-63f1034723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65d9d9-734f-4e40-bf37-76520b7171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8829e9b-2c9c-4724-8f43-688495af2fc8"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57b3d6-2a08-4fee-adfc-63f1034723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6436edf-481d-4604-93a9-3f8776fa8642}" ma:internalName="TaxCatchAll" ma:showField="CatchAllData" ma:web="2f57b3d6-2a08-4fee-adfc-63f1034723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2CAE27-F695-4472-975D-2E4BE0F69223}">
  <ds:schemaRefs>
    <ds:schemaRef ds:uri="http://purl.org/dc/terms/"/>
    <ds:schemaRef ds:uri="http://schemas.microsoft.com/office/2006/documentManagement/types"/>
    <ds:schemaRef ds:uri="http://schemas.microsoft.com/office/2006/metadata/properties"/>
    <ds:schemaRef ds:uri="http://purl.org/dc/elements/1.1/"/>
    <ds:schemaRef ds:uri="1765d9d9-734f-4e40-bf37-76520b71712c"/>
    <ds:schemaRef ds:uri="2f57b3d6-2a08-4fee-adfc-63f103472337"/>
    <ds:schemaRef ds:uri="http://schemas.openxmlformats.org/package/2006/metadata/core-properties"/>
    <ds:schemaRef ds:uri="http://www.w3.org/XML/1998/namespace"/>
    <ds:schemaRef ds:uri="http://schemas.microsoft.com/office/infopath/2007/PartnerControls"/>
    <ds:schemaRef ds:uri="http://schemas.microsoft.com/sharepoint/v3"/>
    <ds:schemaRef ds:uri="http://purl.org/dc/dcmitype/"/>
  </ds:schemaRefs>
</ds:datastoreItem>
</file>

<file path=customXml/itemProps2.xml><?xml version="1.0" encoding="utf-8"?>
<ds:datastoreItem xmlns:ds="http://schemas.openxmlformats.org/officeDocument/2006/customXml" ds:itemID="{3024AE3D-C185-444C-9589-1AE4D54210D8}">
  <ds:schemaRefs>
    <ds:schemaRef ds:uri="http://schemas.microsoft.com/sharepoint/v3/contenttype/forms"/>
  </ds:schemaRefs>
</ds:datastoreItem>
</file>

<file path=customXml/itemProps3.xml><?xml version="1.0" encoding="utf-8"?>
<ds:datastoreItem xmlns:ds="http://schemas.openxmlformats.org/officeDocument/2006/customXml" ds:itemID="{78D8D805-C39F-4E41-A9B5-2CD030E5D3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765d9d9-734f-4e40-bf37-76520b71712c"/>
    <ds:schemaRef ds:uri="2f57b3d6-2a08-4fee-adfc-63f1034723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Climate Awareness NGO Technical Assistance Session FY23</Template>
  <TotalTime>1146</TotalTime>
  <Words>5266</Words>
  <Application>Microsoft Office PowerPoint</Application>
  <PresentationFormat>Widescreen</PresentationFormat>
  <Paragraphs>371</Paragraphs>
  <Slides>24</Slides>
  <Notes>24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24</vt:i4>
      </vt:variant>
    </vt:vector>
  </HeadingPairs>
  <TitlesOfParts>
    <vt:vector size="30" baseType="lpstr">
      <vt:lpstr>Arial</vt:lpstr>
      <vt:lpstr>Calibri</vt:lpstr>
      <vt:lpstr>Palatino Linotype</vt:lpstr>
      <vt:lpstr>NDJOE_Main</vt:lpstr>
      <vt:lpstr>NJDOE_TitleSlide</vt:lpstr>
      <vt:lpstr>NJDOE_SectionTitle</vt:lpstr>
      <vt:lpstr>Climate Awareness Education: Implementing the New Jersey Student Learning Standards for Climate Change Continuation</vt:lpstr>
      <vt:lpstr>Technical Assistance Session Overview</vt:lpstr>
      <vt:lpstr>Questions and Answers</vt:lpstr>
      <vt:lpstr>Background (1 of 2)</vt:lpstr>
      <vt:lpstr>Background (2 of 2)</vt:lpstr>
      <vt:lpstr>Goal of the NGO</vt:lpstr>
      <vt:lpstr>Target Audience</vt:lpstr>
      <vt:lpstr>Funding</vt:lpstr>
      <vt:lpstr>Eligible Activities</vt:lpstr>
      <vt:lpstr>Project Considerations: Overview</vt:lpstr>
      <vt:lpstr>Project Considerations: Short-Term Vision</vt:lpstr>
      <vt:lpstr>Project Considerations: Long-Term Vision</vt:lpstr>
      <vt:lpstr>Project Considerations: Project Scope</vt:lpstr>
      <vt:lpstr>Project Considerations: Categories</vt:lpstr>
      <vt:lpstr>Expected Outcomes</vt:lpstr>
      <vt:lpstr>Required Application Components</vt:lpstr>
      <vt:lpstr>Timeline</vt:lpstr>
      <vt:lpstr>Application Review Criteria</vt:lpstr>
      <vt:lpstr>Reporting (1 of 2)</vt:lpstr>
      <vt:lpstr>Reporting (2 of 2)</vt:lpstr>
      <vt:lpstr>Summary</vt:lpstr>
      <vt:lpstr>Conclusion</vt:lpstr>
      <vt:lpstr>Reminder: Questions and Answers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Awareness Education Continuation NGO TA Session</dc:title>
  <dc:creator>Valenti, Jessica</dc:creator>
  <cp:lastModifiedBy>Valenti, Jessica</cp:lastModifiedBy>
  <cp:revision>46</cp:revision>
  <dcterms:created xsi:type="dcterms:W3CDTF">2023-01-25T15:04:24Z</dcterms:created>
  <dcterms:modified xsi:type="dcterms:W3CDTF">2023-04-21T15:24:31Z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0x01010023527733B12F634B9735AAA5FFBBE821</vt:lpwstr>
  </property>
  <property fmtid="{D5CDD505-2E9C-101B-9397-08002B2CF9AE}" pid="3" name="MediaServiceImageTags">
    <vt:lpwstr/>
  </property>
</Properties>
</file>